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895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8386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9467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698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1602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969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517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0956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114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196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644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84A23-91CD-4572-9E19-AB97D16711B8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235F2-6D4A-40F9-88F9-1F725D3361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2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222481"/>
            <a:ext cx="10034588" cy="6574964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>
            <a:off x="2946400" y="5626100"/>
            <a:ext cx="393700" cy="406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>
            <a:off x="749300" y="6032500"/>
            <a:ext cx="330200" cy="330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>
            <a:off x="1790700" y="5829300"/>
            <a:ext cx="4191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6096000" y="5626100"/>
            <a:ext cx="800100" cy="571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7454900" y="571500"/>
            <a:ext cx="368300" cy="342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459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783" y="273050"/>
            <a:ext cx="8955617" cy="648399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4402667" y="1027906"/>
            <a:ext cx="406400" cy="450426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7438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와이드스크린</PresentationFormat>
  <Paragraphs>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PNUYH</cp:lastModifiedBy>
  <cp:revision>2</cp:revision>
  <dcterms:created xsi:type="dcterms:W3CDTF">2023-09-14T07:02:07Z</dcterms:created>
  <dcterms:modified xsi:type="dcterms:W3CDTF">2023-09-14T07:21:27Z</dcterms:modified>
</cp:coreProperties>
</file>