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43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9032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565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884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099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639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2462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239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727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0209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391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FDE03-86D7-4C6E-B268-A982224970DB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57625-9E38-4632-AB78-5B8A48CE28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447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42" y="3810000"/>
            <a:ext cx="8810625" cy="2579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327554"/>
            <a:ext cx="8280047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44120" y="3093156"/>
            <a:ext cx="505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PDF </a:t>
            </a:r>
            <a:r>
              <a:rPr lang="ko-KR" altLang="en-US" dirty="0" err="1" smtClean="0"/>
              <a:t>출력시</a:t>
            </a:r>
            <a:r>
              <a:rPr lang="ko-KR" altLang="en-US" dirty="0" smtClean="0"/>
              <a:t> 상단의 </a:t>
            </a:r>
            <a:r>
              <a:rPr lang="en-US" altLang="ko-KR" dirty="0" smtClean="0"/>
              <a:t>6</a:t>
            </a:r>
            <a:r>
              <a:rPr lang="ko-KR" altLang="en-US" dirty="0" smtClean="0"/>
              <a:t>번 항목이 다르게 출력됨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1685365" y="788894"/>
            <a:ext cx="6786282" cy="98611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515035" y="4025152"/>
            <a:ext cx="7306235" cy="1586753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1192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</Words>
  <Application>Microsoft Office PowerPoint</Application>
  <PresentationFormat>화면 슬라이드 쇼(4:3)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</cp:revision>
  <dcterms:created xsi:type="dcterms:W3CDTF">2025-11-27T00:53:46Z</dcterms:created>
  <dcterms:modified xsi:type="dcterms:W3CDTF">2025-11-27T00:56:57Z</dcterms:modified>
</cp:coreProperties>
</file>