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95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4720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4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030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33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8520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718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107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8067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1555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912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97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067AD-B1F8-4C15-89EB-9711840493F3}" type="datetimeFigureOut">
              <a:rPr lang="ko-KR" altLang="en-US" smtClean="0"/>
              <a:t>2026-03-27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DF98A-7D05-4AA5-9A9C-45CE32892B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042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4" y="998537"/>
            <a:ext cx="7471547" cy="2030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4" descr="3D 손 모양 커서 로열티 무료 사진, 그림, 이미지 그리고 스톡포토그래피. Image 26076533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" name="AutoShape 6" descr="3D 손 모양 커서 로열티 무료 사진, 그림, 이미지 그리고 스톡포토그래피. Image 26076533"/>
          <p:cNvSpPr>
            <a:spLocks noChangeAspect="1" noChangeArrowheads="1"/>
          </p:cNvSpPr>
          <p:nvPr/>
        </p:nvSpPr>
        <p:spPr bwMode="auto">
          <a:xfrm>
            <a:off x="3206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" name="AutoShape 12" descr="손가락 - 무료 제스처개 아이콘"/>
          <p:cNvSpPr>
            <a:spLocks noChangeAspect="1" noChangeArrowheads="1"/>
          </p:cNvSpPr>
          <p:nvPr/>
        </p:nvSpPr>
        <p:spPr bwMode="auto">
          <a:xfrm>
            <a:off x="-1375547" y="46513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1" name="AutoShape 14" descr="손가락 - 무료 제스처개 아이콘"/>
          <p:cNvSpPr>
            <a:spLocks noChangeAspect="1" noChangeArrowheads="1"/>
          </p:cNvSpPr>
          <p:nvPr/>
        </p:nvSpPr>
        <p:spPr bwMode="auto">
          <a:xfrm>
            <a:off x="-1223147" y="61753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7340600" y="1056481"/>
            <a:ext cx="1803400" cy="1140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/>
              <a:t>1</a:t>
            </a:r>
            <a:r>
              <a:rPr lang="ko-KR" altLang="en-US" sz="1100" dirty="0" smtClean="0"/>
              <a:t>안</a:t>
            </a:r>
            <a:r>
              <a:rPr lang="en-US" altLang="ko-KR" sz="1100" dirty="0" smtClean="0"/>
              <a:t>) </a:t>
            </a:r>
            <a:r>
              <a:rPr lang="ko-KR" altLang="en-US" sz="1100" dirty="0" smtClean="0"/>
              <a:t>공백 영역 클릭 시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삭제 버튼 옆 체크박스를 활용하여 항목을 일괄 </a:t>
            </a:r>
            <a:endParaRPr lang="en-US" altLang="ko-KR" sz="1100" dirty="0" smtClean="0"/>
          </a:p>
          <a:p>
            <a:pPr algn="ctr"/>
            <a:r>
              <a:rPr lang="ko-KR" altLang="en-US" sz="1100" dirty="0" smtClean="0"/>
              <a:t>삭제할 수 있도록 구성</a:t>
            </a:r>
            <a:endParaRPr lang="ko-KR" altLang="en-US" sz="1100" dirty="0"/>
          </a:p>
        </p:txBody>
      </p:sp>
      <p:grpSp>
        <p:nvGrpSpPr>
          <p:cNvPr id="28" name="그룹 27"/>
          <p:cNvGrpSpPr/>
          <p:nvPr/>
        </p:nvGrpSpPr>
        <p:grpSpPr>
          <a:xfrm>
            <a:off x="4489450" y="1053295"/>
            <a:ext cx="2774950" cy="492477"/>
            <a:chOff x="2774950" y="877887"/>
            <a:chExt cx="2774950" cy="1020763"/>
          </a:xfrm>
        </p:grpSpPr>
        <p:pic>
          <p:nvPicPr>
            <p:cNvPr id="24" name="dimg_rcXFacPxFLHM1e8Pqr6PiQc_163" descr="손가락 아이콘 일러스트 | Canva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4276" y="922337"/>
              <a:ext cx="623502" cy="8921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직사각형 22"/>
            <p:cNvSpPr/>
            <p:nvPr/>
          </p:nvSpPr>
          <p:spPr>
            <a:xfrm>
              <a:off x="4917302" y="1165224"/>
              <a:ext cx="117475" cy="10795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오른쪽 화살표 24"/>
            <p:cNvSpPr/>
            <p:nvPr/>
          </p:nvSpPr>
          <p:spPr>
            <a:xfrm>
              <a:off x="3777478" y="1165224"/>
              <a:ext cx="946150" cy="14920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2774950" y="877887"/>
              <a:ext cx="2774950" cy="102076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4" y="3513138"/>
            <a:ext cx="7222696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직사각형 28"/>
          <p:cNvSpPr/>
          <p:nvPr/>
        </p:nvSpPr>
        <p:spPr>
          <a:xfrm>
            <a:off x="320675" y="3638550"/>
            <a:ext cx="1689100" cy="185737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아래쪽 화살표 29"/>
          <p:cNvSpPr/>
          <p:nvPr/>
        </p:nvSpPr>
        <p:spPr>
          <a:xfrm>
            <a:off x="989012" y="3786187"/>
            <a:ext cx="352425" cy="1562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dimg_rcXFacPxFLHM1e8Pqr6PiQc_163" descr="손가락 아이콘 일러스트 | Canva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51" y="3570976"/>
            <a:ext cx="623502" cy="43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직사각형 33"/>
          <p:cNvSpPr/>
          <p:nvPr/>
        </p:nvSpPr>
        <p:spPr>
          <a:xfrm>
            <a:off x="7340600" y="3786187"/>
            <a:ext cx="1803400" cy="1140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/>
              <a:t>2</a:t>
            </a:r>
            <a:r>
              <a:rPr lang="ko-KR" altLang="en-US" sz="1100" dirty="0" smtClean="0"/>
              <a:t>안</a:t>
            </a:r>
            <a:r>
              <a:rPr lang="en-US" altLang="ko-KR" sz="1100" dirty="0" smtClean="0"/>
              <a:t>) </a:t>
            </a:r>
            <a:r>
              <a:rPr lang="ko-KR" altLang="en-US" sz="1100" dirty="0" smtClean="0"/>
              <a:t>항목을 일괄 드래그한 후 삭제할 수 있도록 구성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02381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30</Words>
  <Application>Microsoft Office PowerPoint</Application>
  <PresentationFormat>화면 슬라이드 쇼(4:3)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2</cp:revision>
  <dcterms:created xsi:type="dcterms:W3CDTF">2026-03-26T23:41:08Z</dcterms:created>
  <dcterms:modified xsi:type="dcterms:W3CDTF">2026-03-26T23:58:35Z</dcterms:modified>
</cp:coreProperties>
</file>