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5.jpg" ContentType="image/gif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102" y="9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663805C-B626-4FB5-829E-13C1490038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48E74D46-EB90-4B4A-80E1-C8232AA1B8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2E95697-2444-4F91-8516-0BBB80F98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48DA2-4AD5-48C4-8299-282F1415BA71}" type="datetimeFigureOut">
              <a:rPr lang="ko-KR" altLang="en-US" smtClean="0"/>
              <a:t>2024-04-02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640BF58-B1D9-410D-9C9D-E00A3C6DF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89F1E3F-4373-4731-A2D6-43B225452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EFB8A-BCFA-46EA-9EA6-E15F48FE56F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0983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20C988C-177D-4A39-9DE4-B3DE0CDC4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6C196B7D-E190-4995-BBDE-644C40069C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7A3C01C-5C9F-4F47-916F-A02026923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48DA2-4AD5-48C4-8299-282F1415BA71}" type="datetimeFigureOut">
              <a:rPr lang="ko-KR" altLang="en-US" smtClean="0"/>
              <a:t>2024-04-02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FFDC493-173D-46BF-950E-6562E33A3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76185D6-D216-4C9A-BDF0-D6E60969C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EFB8A-BCFA-46EA-9EA6-E15F48FE56F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1235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209A47E0-8467-4848-A9CA-2E020D9E01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2DB3214E-16F5-42BA-B101-F6AFD68C79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D0F57FF-2EAB-4237-BC94-A324BEEF8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48DA2-4AD5-48C4-8299-282F1415BA71}" type="datetimeFigureOut">
              <a:rPr lang="ko-KR" altLang="en-US" smtClean="0"/>
              <a:t>2024-04-02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A48D6A2-72B7-4F3E-B532-36ED1202A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32B909F-FE0C-4EB6-9F17-5E1B9DA62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EFB8A-BCFA-46EA-9EA6-E15F48FE56F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5122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2D2D51F-A581-48A5-96D8-EA0B30F14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60ED3FC-3B2F-4E45-82CA-843E57CEA9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DBA2CF3-7A70-42A9-9915-EA5BAB974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48DA2-4AD5-48C4-8299-282F1415BA71}" type="datetimeFigureOut">
              <a:rPr lang="ko-KR" altLang="en-US" smtClean="0"/>
              <a:t>2024-04-02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C3F1976-E684-469F-A18C-E29015ADE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A40AD47-409F-4CC6-86FE-0C18E6904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EFB8A-BCFA-46EA-9EA6-E15F48FE56F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6197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D745439-AF89-4DBA-BBC3-9DA1239BC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A71A9C5-0704-4550-B40E-E8A8AE9292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0BDFCC7-6945-4652-82EE-56A1066C0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48DA2-4AD5-48C4-8299-282F1415BA71}" type="datetimeFigureOut">
              <a:rPr lang="ko-KR" altLang="en-US" smtClean="0"/>
              <a:t>2024-04-02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5674A5E-56D7-4908-BEF1-4C0C6A5BA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F0919F9-7DD3-48E2-8D8D-7B9EFA892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EFB8A-BCFA-46EA-9EA6-E15F48FE56F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7780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EC43053-2F38-41D3-A883-DF48FDB978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E69DCCE-B2A8-4EF8-AA25-91DC71DCEC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9F106CA3-DC5E-4039-8434-33E62F5C68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9675B950-A206-4BBC-9AE7-7E1E9F7F8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48DA2-4AD5-48C4-8299-282F1415BA71}" type="datetimeFigureOut">
              <a:rPr lang="ko-KR" altLang="en-US" smtClean="0"/>
              <a:t>2024-04-02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CF11F2B-4878-4657-814A-B6427448D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E9117B1D-9DC3-47E5-BA1B-60F28E6FB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EFB8A-BCFA-46EA-9EA6-E15F48FE56F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4756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78096C7-1518-4C3E-BD0E-903F445D8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AB5F0FD-0F53-4FB6-9418-DADDA1C867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E228472C-BE52-48DF-9429-C2D39E1808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C95D9A4E-E010-4D7C-8307-0C6EF8A760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B0BFED6A-DEC6-4D6C-BB01-791D9CCA2E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F362D209-7DDA-455B-993A-004B37A636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48DA2-4AD5-48C4-8299-282F1415BA71}" type="datetimeFigureOut">
              <a:rPr lang="ko-KR" altLang="en-US" smtClean="0"/>
              <a:t>2024-04-02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8C73569B-7B0B-45F5-A78D-3BDEE91BB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9E413543-4575-4E1A-B9E2-1D2473DB6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EFB8A-BCFA-46EA-9EA6-E15F48FE56F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878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B6F5CAF-9462-44F0-B833-A7D27E373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DBD275A3-D03C-48CB-B351-41E959170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48DA2-4AD5-48C4-8299-282F1415BA71}" type="datetimeFigureOut">
              <a:rPr lang="ko-KR" altLang="en-US" smtClean="0"/>
              <a:t>2024-04-02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F56DA3A6-8490-48DC-8A47-F0FAEEEAD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DC168833-9F06-42A8-9937-F812D2208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EFB8A-BCFA-46EA-9EA6-E15F48FE56F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9422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66A7C7A3-E10B-43F9-BE54-EE9FC006D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48DA2-4AD5-48C4-8299-282F1415BA71}" type="datetimeFigureOut">
              <a:rPr lang="ko-KR" altLang="en-US" smtClean="0"/>
              <a:t>2024-04-02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557E8F24-B44B-4A00-8F05-D0164F52D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9F327520-2F5B-42DB-8C6C-94D5646B2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EFB8A-BCFA-46EA-9EA6-E15F48FE56F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8875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010E51E-B37D-4CE6-910C-313192363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CD37CF2-8DC6-4422-B7EE-36018FBC28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65E60E48-1090-4CD5-924D-1086A5A186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F52E6FC-FE31-4D60-8608-A64BECB40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48DA2-4AD5-48C4-8299-282F1415BA71}" type="datetimeFigureOut">
              <a:rPr lang="ko-KR" altLang="en-US" smtClean="0"/>
              <a:t>2024-04-02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6EB6BA1-741E-45A0-A78C-E252CA678B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EBE078A-5B1C-458B-A483-856E60339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EFB8A-BCFA-46EA-9EA6-E15F48FE56F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0964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AAC7415-23C3-43A9-BEAA-CC99DF1E04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D21B20A-8752-4AC5-9316-C9E63B6713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E98B54E5-042A-4F23-B15F-EE9BE55D28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E4F8994-728D-450C-88A9-76F894408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48DA2-4AD5-48C4-8299-282F1415BA71}" type="datetimeFigureOut">
              <a:rPr lang="ko-KR" altLang="en-US" smtClean="0"/>
              <a:t>2024-04-02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765D0575-32E7-4886-94CC-F6E698C84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91E6CE9-2E5D-4172-891F-BC1B57A3A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EFB8A-BCFA-46EA-9EA6-E15F48FE56F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74597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66B2DE02-AC7F-4503-A674-208711AB1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F918E6B-E83A-428E-8C15-01CEEC0E0F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F816775-29D6-454E-9D57-C48BA046AA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248DA2-4AD5-48C4-8299-282F1415BA71}" type="datetimeFigureOut">
              <a:rPr lang="ko-KR" altLang="en-US" smtClean="0"/>
              <a:t>2024-04-02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9FEB94C-2EB4-4C3D-AC60-D97C5383E5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FFEB49F-5849-42D9-8368-8042D827F6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3EFB8A-BCFA-46EA-9EA6-E15F48FE56F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1203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D9331C6-0908-43D9-B357-2296393D4FA8}"/>
              </a:ext>
            </a:extLst>
          </p:cNvPr>
          <p:cNvSpPr txBox="1"/>
          <p:nvPr/>
        </p:nvSpPr>
        <p:spPr>
          <a:xfrm>
            <a:off x="787400" y="668867"/>
            <a:ext cx="724746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**</a:t>
            </a:r>
            <a:r>
              <a:rPr lang="ko-KR" altLang="en-US" dirty="0"/>
              <a:t>대행</a:t>
            </a:r>
            <a:r>
              <a:rPr lang="en-US" altLang="ko-KR" dirty="0"/>
              <a:t>**</a:t>
            </a:r>
          </a:p>
          <a:p>
            <a:r>
              <a:rPr lang="ko-KR" altLang="en-US" dirty="0" err="1"/>
              <a:t>경기산업보건센타</a:t>
            </a:r>
            <a:r>
              <a:rPr lang="en-US" altLang="ko-KR" dirty="0"/>
              <a:t>(</a:t>
            </a:r>
            <a:r>
              <a:rPr lang="ko-KR" altLang="en-US" dirty="0"/>
              <a:t>로고</a:t>
            </a:r>
            <a:r>
              <a:rPr lang="en-US" altLang="ko-KR" dirty="0"/>
              <a:t>) - </a:t>
            </a:r>
            <a:r>
              <a:rPr lang="ko-KR" altLang="en-US" dirty="0"/>
              <a:t>완료</a:t>
            </a:r>
            <a:endParaRPr lang="en-US" altLang="ko-KR" dirty="0"/>
          </a:p>
          <a:p>
            <a:r>
              <a:rPr lang="ko-KR" altLang="en-US" dirty="0"/>
              <a:t>전남산업보건연구원</a:t>
            </a:r>
            <a:r>
              <a:rPr lang="en-US" altLang="ko-KR" dirty="0"/>
              <a:t>(</a:t>
            </a:r>
            <a:r>
              <a:rPr lang="ko-KR" altLang="en-US" dirty="0"/>
              <a:t>희원로고</a:t>
            </a:r>
            <a:r>
              <a:rPr lang="en-US" altLang="ko-KR" dirty="0"/>
              <a:t>) - </a:t>
            </a:r>
            <a:r>
              <a:rPr lang="ko-KR" altLang="en-US" dirty="0"/>
              <a:t>완료</a:t>
            </a:r>
            <a:endParaRPr lang="en-US" altLang="ko-KR" dirty="0"/>
          </a:p>
          <a:p>
            <a:r>
              <a:rPr lang="ko-KR" altLang="en-US" dirty="0" err="1"/>
              <a:t>이누안전보건연구소</a:t>
            </a:r>
            <a:r>
              <a:rPr lang="en-US" altLang="ko-KR" dirty="0"/>
              <a:t>(</a:t>
            </a:r>
            <a:r>
              <a:rPr lang="ko-KR" altLang="en-US" dirty="0"/>
              <a:t>희원로고</a:t>
            </a:r>
            <a:r>
              <a:rPr lang="en-US" altLang="ko-KR" dirty="0"/>
              <a:t>) - </a:t>
            </a:r>
            <a:r>
              <a:rPr lang="ko-KR" altLang="en-US" dirty="0"/>
              <a:t>완료</a:t>
            </a:r>
            <a:endParaRPr lang="en-US" altLang="ko-KR" dirty="0"/>
          </a:p>
          <a:p>
            <a:r>
              <a:rPr lang="en-US" altLang="ko-KR" dirty="0"/>
              <a:t>EHS</a:t>
            </a:r>
            <a:r>
              <a:rPr lang="ko-KR" altLang="en-US" dirty="0"/>
              <a:t>연구소</a:t>
            </a:r>
            <a:r>
              <a:rPr lang="en-US" altLang="ko-KR" dirty="0"/>
              <a:t>(</a:t>
            </a:r>
            <a:r>
              <a:rPr lang="ko-KR" altLang="en-US" dirty="0"/>
              <a:t>연혁</a:t>
            </a:r>
            <a:r>
              <a:rPr lang="en-US" altLang="ko-KR" dirty="0"/>
              <a:t>, 2023.07)(</a:t>
            </a:r>
            <a:r>
              <a:rPr lang="ko-KR" altLang="en-US" dirty="0"/>
              <a:t>로고</a:t>
            </a:r>
            <a:r>
              <a:rPr lang="en-US" altLang="ko-KR" dirty="0"/>
              <a:t>) - </a:t>
            </a:r>
            <a:r>
              <a:rPr lang="ko-KR" altLang="en-US" dirty="0"/>
              <a:t>완료</a:t>
            </a:r>
            <a:endParaRPr lang="en-US" altLang="ko-KR" dirty="0"/>
          </a:p>
          <a:p>
            <a:r>
              <a:rPr lang="ko-KR" altLang="en-US" dirty="0" err="1"/>
              <a:t>한국안전기술지원단</a:t>
            </a:r>
            <a:r>
              <a:rPr lang="ko-KR" altLang="en-US" dirty="0"/>
              <a:t> </a:t>
            </a:r>
            <a:r>
              <a:rPr lang="en-US" altLang="ko-KR" dirty="0"/>
              <a:t>(</a:t>
            </a:r>
            <a:r>
              <a:rPr lang="ko-KR" altLang="en-US" dirty="0"/>
              <a:t>연혁</a:t>
            </a:r>
            <a:r>
              <a:rPr lang="en-US" altLang="ko-KR" dirty="0"/>
              <a:t>, 2024.03)</a:t>
            </a:r>
            <a:r>
              <a:rPr lang="ko-KR" altLang="en-US" dirty="0"/>
              <a:t>안전관리대행시스템 구축</a:t>
            </a:r>
            <a:r>
              <a:rPr lang="en-US" altLang="ko-KR" dirty="0"/>
              <a:t> - </a:t>
            </a:r>
            <a:r>
              <a:rPr lang="ko-KR" altLang="en-US" dirty="0"/>
              <a:t>완료</a:t>
            </a:r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r>
              <a:rPr lang="ko-KR" altLang="en-US" dirty="0"/>
              <a:t>검진</a:t>
            </a:r>
            <a:endParaRPr lang="en-US" altLang="ko-KR" dirty="0"/>
          </a:p>
          <a:p>
            <a:r>
              <a:rPr lang="ko-KR" altLang="en-US" dirty="0"/>
              <a:t>창원중앙병원 </a:t>
            </a:r>
            <a:r>
              <a:rPr lang="en-US" altLang="ko-KR" dirty="0"/>
              <a:t>/ </a:t>
            </a:r>
            <a:r>
              <a:rPr lang="ko-KR" altLang="en-US" dirty="0"/>
              <a:t>완료처리</a:t>
            </a:r>
            <a:r>
              <a:rPr lang="en-US" altLang="ko-KR" dirty="0"/>
              <a:t>(</a:t>
            </a:r>
            <a:r>
              <a:rPr lang="ko-KR" altLang="en-US" dirty="0"/>
              <a:t>로고</a:t>
            </a:r>
            <a:r>
              <a:rPr lang="en-US" altLang="ko-KR" dirty="0"/>
              <a:t>) - </a:t>
            </a:r>
            <a:r>
              <a:rPr lang="ko-KR" altLang="en-US" dirty="0"/>
              <a:t>완료</a:t>
            </a:r>
            <a:endParaRPr lang="en-US" altLang="ko-KR" dirty="0"/>
          </a:p>
          <a:p>
            <a:r>
              <a:rPr lang="ko-KR" altLang="en-US" dirty="0" err="1"/>
              <a:t>창원세명병원</a:t>
            </a:r>
            <a:r>
              <a:rPr lang="en-US" altLang="ko-KR" dirty="0"/>
              <a:t>(</a:t>
            </a:r>
            <a:r>
              <a:rPr lang="ko-KR" altLang="en-US" dirty="0"/>
              <a:t>로고</a:t>
            </a:r>
            <a:r>
              <a:rPr lang="en-US" altLang="ko-KR" dirty="0"/>
              <a:t>) - </a:t>
            </a:r>
            <a:r>
              <a:rPr lang="ko-KR" altLang="en-US" dirty="0"/>
              <a:t>완료</a:t>
            </a:r>
            <a:endParaRPr lang="en-US" altLang="ko-KR" dirty="0"/>
          </a:p>
          <a:p>
            <a:r>
              <a:rPr lang="ko-KR" altLang="en-US" dirty="0"/>
              <a:t>충북대학교병원</a:t>
            </a:r>
            <a:r>
              <a:rPr lang="en-US" altLang="ko-KR" dirty="0"/>
              <a:t>(</a:t>
            </a:r>
            <a:r>
              <a:rPr lang="ko-KR" altLang="en-US" dirty="0"/>
              <a:t>로고</a:t>
            </a:r>
            <a:r>
              <a:rPr lang="en-US" altLang="ko-KR" dirty="0"/>
              <a:t>) - </a:t>
            </a:r>
            <a:r>
              <a:rPr lang="ko-KR" altLang="en-US" dirty="0"/>
              <a:t>완료</a:t>
            </a:r>
            <a:endParaRPr lang="en-US" altLang="ko-KR" dirty="0"/>
          </a:p>
          <a:p>
            <a:r>
              <a:rPr lang="ko-KR" altLang="en-US" dirty="0" err="1"/>
              <a:t>청도대남병원</a:t>
            </a:r>
            <a:r>
              <a:rPr lang="en-US" altLang="ko-KR" dirty="0"/>
              <a:t>(</a:t>
            </a:r>
            <a:r>
              <a:rPr lang="ko-KR" altLang="en-US" dirty="0"/>
              <a:t>연혁</a:t>
            </a:r>
            <a:r>
              <a:rPr lang="en-US" altLang="ko-KR" dirty="0"/>
              <a:t>, 2024.04)(</a:t>
            </a:r>
            <a:r>
              <a:rPr lang="ko-KR" altLang="en-US" dirty="0"/>
              <a:t>로고</a:t>
            </a:r>
            <a:r>
              <a:rPr lang="en-US" altLang="ko-KR" dirty="0"/>
              <a:t>) - </a:t>
            </a:r>
            <a:r>
              <a:rPr lang="ko-KR" altLang="en-US" dirty="0"/>
              <a:t>완료</a:t>
            </a:r>
            <a:endParaRPr lang="en-US" altLang="ko-KR" dirty="0"/>
          </a:p>
          <a:p>
            <a:endParaRPr lang="en-US" altLang="ko-KR" dirty="0"/>
          </a:p>
          <a:p>
            <a:r>
              <a:rPr lang="ko-KR" altLang="en-US" dirty="0" err="1"/>
              <a:t>포승튼튼의원</a:t>
            </a:r>
            <a:r>
              <a:rPr lang="ko-KR" altLang="en-US" dirty="0"/>
              <a:t> </a:t>
            </a:r>
            <a:r>
              <a:rPr lang="en-US" altLang="ko-KR" dirty="0"/>
              <a:t>/ (</a:t>
            </a:r>
            <a:r>
              <a:rPr lang="ko-KR" altLang="en-US" dirty="0"/>
              <a:t>희원로고</a:t>
            </a:r>
            <a:r>
              <a:rPr lang="en-US" altLang="ko-KR" dirty="0"/>
              <a:t>) - </a:t>
            </a:r>
            <a:r>
              <a:rPr lang="ko-KR" altLang="en-US" dirty="0"/>
              <a:t>완료</a:t>
            </a:r>
            <a:endParaRPr lang="en-US" altLang="ko-KR" dirty="0"/>
          </a:p>
          <a:p>
            <a:r>
              <a:rPr lang="ko-KR" altLang="en-US" dirty="0" err="1"/>
              <a:t>우리의원</a:t>
            </a:r>
            <a:r>
              <a:rPr lang="en-US" altLang="ko-KR" dirty="0"/>
              <a:t>(</a:t>
            </a:r>
            <a:r>
              <a:rPr lang="ko-KR" altLang="en-US" dirty="0"/>
              <a:t>희원로고</a:t>
            </a:r>
            <a:r>
              <a:rPr lang="en-US" altLang="ko-KR" dirty="0"/>
              <a:t>) - </a:t>
            </a:r>
            <a:r>
              <a:rPr lang="ko-KR" altLang="en-US" dirty="0"/>
              <a:t>완료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636491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4">
            <a:extLst>
              <a:ext uri="{FF2B5EF4-FFF2-40B4-BE49-F238E27FC236}">
                <a16:creationId xmlns:a16="http://schemas.microsoft.com/office/drawing/2014/main" id="{CF718698-8A06-4AF5-92F7-5FF2744E07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1294" y="-154723"/>
            <a:ext cx="4310063" cy="1695207"/>
          </a:xfr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BE660777-99AA-4BFD-9229-831FDB8F10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1294" y="2705164"/>
            <a:ext cx="4878772" cy="1543674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1FADB7F0-9883-4353-A2A7-07BF1ABF017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698" y="1602959"/>
            <a:ext cx="3877964" cy="890349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AB90EBE1-DEA0-478B-A5D2-5150E9B0B9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0132" y="4638605"/>
            <a:ext cx="3547534" cy="1426085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817D0044-C80C-44D7-8DB4-1816AD39906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94" y="658056"/>
            <a:ext cx="4172480" cy="1251744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C098444A-66A3-4A57-A993-06106DA114C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1934" y="2173980"/>
            <a:ext cx="3517618" cy="531184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7C761A43-DC7B-49E9-A83F-D27029F17B7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31934" y="3255170"/>
            <a:ext cx="4567766" cy="1205524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2B03D7A6-E80A-47D4-A083-019EAB07FC0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75867" y="4782526"/>
            <a:ext cx="4033927" cy="890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2237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86</Words>
  <Application>Microsoft Office PowerPoint</Application>
  <PresentationFormat>와이드스크린</PresentationFormat>
  <Paragraphs>17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5" baseType="lpstr">
      <vt:lpstr>맑은 고딕</vt:lpstr>
      <vt:lpstr>Arial</vt:lpstr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 창훈</dc:creator>
  <cp:lastModifiedBy>중재 박</cp:lastModifiedBy>
  <cp:revision>13</cp:revision>
  <dcterms:created xsi:type="dcterms:W3CDTF">2024-03-29T01:43:00Z</dcterms:created>
  <dcterms:modified xsi:type="dcterms:W3CDTF">2024-04-02T00:41:27Z</dcterms:modified>
</cp:coreProperties>
</file>