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AE2512-0DB6-9D62-D053-0CFAC3837F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C750D34-E2CC-176C-0B6A-189812690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6D2C53D-18B8-9EDE-E733-1FCDBFBBB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3B010-4A6F-49F7-B6F2-2C21A0DEE7A6}" type="datetimeFigureOut">
              <a:rPr lang="ko-KR" altLang="en-US" smtClean="0"/>
              <a:t>2024-05-28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8ACFEAE-EB6D-E6D5-9A39-85EE83BCB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70A6FD0-885C-65F3-C401-6A7386216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1AC-94C6-4F7E-BE52-AE7461B387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7819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269598-839C-4E36-D1D7-2D329F2AE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5005315-009F-CFE5-11A3-FBB0F8B293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4D990A6-AC89-E9DB-DE0C-4275A1D8C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3B010-4A6F-49F7-B6F2-2C21A0DEE7A6}" type="datetimeFigureOut">
              <a:rPr lang="ko-KR" altLang="en-US" smtClean="0"/>
              <a:t>2024-05-28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39864B-5FB3-E972-98B0-23B7FA9A5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FE7A22D-425A-9703-9F72-987599F1B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1AC-94C6-4F7E-BE52-AE7461B387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9089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84017AD2-5A73-4521-7B60-E1AE1C33FD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51BA402-C529-CCAD-786B-2709301737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F2288F7-3334-3CB1-A478-34650DC64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3B010-4A6F-49F7-B6F2-2C21A0DEE7A6}" type="datetimeFigureOut">
              <a:rPr lang="ko-KR" altLang="en-US" smtClean="0"/>
              <a:t>2024-05-28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B4F6157-3E8D-2A8F-A9B7-EF0FD48D5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61C9B8F-FFC9-2DAB-2204-CEB9FF940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1AC-94C6-4F7E-BE52-AE7461B387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121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9109E1-F01F-21F0-4AD5-E726EE14E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9AFB26A-5AF8-A98A-B083-BB4C5A28E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99C997E-BD37-B1D4-0AE0-321515D49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3B010-4A6F-49F7-B6F2-2C21A0DEE7A6}" type="datetimeFigureOut">
              <a:rPr lang="ko-KR" altLang="en-US" smtClean="0"/>
              <a:t>2024-05-28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906B83D-55D9-080C-2755-4114D22D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0E39F92-890B-2AD4-6469-2DFB855CE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1AC-94C6-4F7E-BE52-AE7461B387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8915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B2443E-302A-F30C-DDDD-248CBB5CF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ACF5D3-D822-23F2-9E0F-ED786A7CE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C922E7-5CCF-8AC6-7976-033982367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3B010-4A6F-49F7-B6F2-2C21A0DEE7A6}" type="datetimeFigureOut">
              <a:rPr lang="ko-KR" altLang="en-US" smtClean="0"/>
              <a:t>2024-05-28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86B7A3-9046-A745-DAF2-FC510D483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8D96029-3F8A-E7D0-DFA3-DAD233578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1AC-94C6-4F7E-BE52-AE7461B387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5828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D7B1E1-31F9-C42B-4594-9ECA1E022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AF648A9-91BD-9F2C-381D-7B90ED5D2B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767D60B-AE1B-6EA9-0A21-9C7538B37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2F8BDC8-8840-69BC-7DF0-9B04BD380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3B010-4A6F-49F7-B6F2-2C21A0DEE7A6}" type="datetimeFigureOut">
              <a:rPr lang="ko-KR" altLang="en-US" smtClean="0"/>
              <a:t>2024-05-28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298AD72-9959-C090-3480-2219226C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5F104E0-29EB-EF68-5F29-D87EF0931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1AC-94C6-4F7E-BE52-AE7461B387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9425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19C8A5A-1B8E-27BC-B0DA-ACF14AC30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2845CC4-A2A2-C7FC-E05E-CC8CA693D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AE57FCD-9AB4-A333-76E9-B1FC50A580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64E1EE-5304-0BFB-ABC9-32B47F67B4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AF4E7D8-0F5F-7C5D-7A9A-9F41A9290A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0DF0BAC-F8E3-E909-0B93-D1CB8524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3B010-4A6F-49F7-B6F2-2C21A0DEE7A6}" type="datetimeFigureOut">
              <a:rPr lang="ko-KR" altLang="en-US" smtClean="0"/>
              <a:t>2024-05-28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6C2ECD4-7379-9323-16B9-3FA7BBC3B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DAD88BA-D28D-8B2A-4CB0-EF3756AB9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1AC-94C6-4F7E-BE52-AE7461B387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1537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1F01145-8ED4-BB12-4FA3-4200EF9F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54ED21A-3207-2351-F2AB-15144822A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3B010-4A6F-49F7-B6F2-2C21A0DEE7A6}" type="datetimeFigureOut">
              <a:rPr lang="ko-KR" altLang="en-US" smtClean="0"/>
              <a:t>2024-05-28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71CDC19-39FD-F813-C9E8-812D78FC0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A3CD123-6CAC-E043-27C6-C82858C72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1AC-94C6-4F7E-BE52-AE7461B387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926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4AA0C71-2601-F0AE-14AA-2E98AB653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3B010-4A6F-49F7-B6F2-2C21A0DEE7A6}" type="datetimeFigureOut">
              <a:rPr lang="ko-KR" altLang="en-US" smtClean="0"/>
              <a:t>2024-05-28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F3B16DB-0C9F-9FBA-D706-C007BF016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5BDCB52-B203-81A1-D847-FBE5865D1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1AC-94C6-4F7E-BE52-AE7461B387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015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37BB3A-E2C5-DB1A-C2BC-D7AB6CA9A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0365065-82C9-1942-85AF-7EF567CFD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A31FCF5-957C-63BC-8A98-8F52BA611B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0C1B5AE-0151-B17D-08EA-224273698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3B010-4A6F-49F7-B6F2-2C21A0DEE7A6}" type="datetimeFigureOut">
              <a:rPr lang="ko-KR" altLang="en-US" smtClean="0"/>
              <a:t>2024-05-28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A220E36-8938-3469-5BA8-6F4F09C06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3CCC00B-9B38-7819-4EA8-96563C8E0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1AC-94C6-4F7E-BE52-AE7461B387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9272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98EC68-CB8A-0C70-4234-CD5D6440B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E774045-1D59-CCAF-5F8D-BCA919C07D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F41BA4C-A31D-C5B4-2F03-D3AE2E4D39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E6664C1-F9B4-F5E1-5B8C-28D68BA11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3B010-4A6F-49F7-B6F2-2C21A0DEE7A6}" type="datetimeFigureOut">
              <a:rPr lang="ko-KR" altLang="en-US" smtClean="0"/>
              <a:t>2024-05-28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68113E5-5E2A-BED7-509B-18C22E33B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1B39D28-1F94-F81F-3B4C-A33CC2B4F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1AC-94C6-4F7E-BE52-AE7461B387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7390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8A86EDC-6A20-A7A6-8E44-3318FD7DF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15F701-7678-5DFC-31E4-FA362D5EE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139B79F-A8AD-551F-B27C-30275B6E03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3B010-4A6F-49F7-B6F2-2C21A0DEE7A6}" type="datetimeFigureOut">
              <a:rPr lang="ko-KR" altLang="en-US" smtClean="0"/>
              <a:t>2024-05-28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112C7C7-8F26-3744-0D8C-51304D8DA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7D37264-C978-05A2-1A9A-675C649108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7F1AC-94C6-4F7E-BE52-AE7461B387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389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A8020CE-A018-D93A-048D-8B19DD5C1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4" y="80682"/>
            <a:ext cx="9478195" cy="67773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A47862-E66A-4491-337D-2F3B19D9DB50}"/>
              </a:ext>
            </a:extLst>
          </p:cNvPr>
          <p:cNvSpPr txBox="1"/>
          <p:nvPr/>
        </p:nvSpPr>
        <p:spPr>
          <a:xfrm>
            <a:off x="9544179" y="1398494"/>
            <a:ext cx="2465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접수일자 </a:t>
            </a:r>
            <a:r>
              <a:rPr lang="en-US" altLang="ko-KR" dirty="0"/>
              <a:t>2024-05-16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7086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54F349E-C14D-1D73-B095-34EE906B1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66" y="85164"/>
            <a:ext cx="9584267" cy="668767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E34B97C3-CA29-56CB-3CE3-59C585A31426}"/>
              </a:ext>
            </a:extLst>
          </p:cNvPr>
          <p:cNvSpPr/>
          <p:nvPr/>
        </p:nvSpPr>
        <p:spPr>
          <a:xfrm>
            <a:off x="84666" y="5029200"/>
            <a:ext cx="2232211" cy="4661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32C9E6-6BA8-2E1A-F155-8D7FA5A2050D}"/>
              </a:ext>
            </a:extLst>
          </p:cNvPr>
          <p:cNvSpPr txBox="1"/>
          <p:nvPr/>
        </p:nvSpPr>
        <p:spPr>
          <a:xfrm>
            <a:off x="156384" y="4240307"/>
            <a:ext cx="2999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highlight>
                  <a:srgbClr val="FFFF00"/>
                </a:highlight>
              </a:rPr>
              <a:t>상담일</a:t>
            </a:r>
            <a:r>
              <a:rPr lang="en-US" altLang="ko-KR" dirty="0">
                <a:highlight>
                  <a:srgbClr val="FFFF00"/>
                </a:highlight>
              </a:rPr>
              <a:t>-</a:t>
            </a:r>
            <a:r>
              <a:rPr lang="ko-KR" altLang="en-US" dirty="0">
                <a:highlight>
                  <a:srgbClr val="FFFF00"/>
                </a:highlight>
              </a:rPr>
              <a:t>등록일자 불일치로 </a:t>
            </a:r>
            <a:r>
              <a:rPr lang="en-US" altLang="ko-KR" dirty="0">
                <a:highlight>
                  <a:srgbClr val="FFFF00"/>
                </a:highlight>
              </a:rPr>
              <a:t>2023</a:t>
            </a:r>
            <a:r>
              <a:rPr lang="ko-KR" altLang="en-US" dirty="0">
                <a:highlight>
                  <a:srgbClr val="FFFF00"/>
                </a:highlight>
              </a:rPr>
              <a:t>년 데이터가 </a:t>
            </a:r>
            <a:r>
              <a:rPr lang="ko-KR" altLang="en-US" dirty="0" err="1">
                <a:highlight>
                  <a:srgbClr val="FFFF00"/>
                </a:highlight>
              </a:rPr>
              <a:t>끌려옴</a:t>
            </a:r>
            <a:endParaRPr lang="en-US" altLang="ko-KR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40387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와이드스크린</PresentationFormat>
  <Paragraphs>2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유진 강</dc:creator>
  <cp:lastModifiedBy>유진 강</cp:lastModifiedBy>
  <cp:revision>2</cp:revision>
  <dcterms:created xsi:type="dcterms:W3CDTF">2024-05-28T06:11:05Z</dcterms:created>
  <dcterms:modified xsi:type="dcterms:W3CDTF">2024-05-28T06:11:59Z</dcterms:modified>
</cp:coreProperties>
</file>