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6" r:id="rId3"/>
    <p:sldId id="257" r:id="rId4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38" y="3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EC43EF8E-ECDC-4C3F-9FCD-D60ADD6BB4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32EAE11B-37B0-49FD-9EDA-F115C8C3C88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2D392515-7B4F-4606-8205-F4BE074193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E7DAA-ADE6-4F28-A583-089C8472F497}" type="datetimeFigureOut">
              <a:rPr lang="ko-KR" altLang="en-US" smtClean="0"/>
              <a:t>2025-11-06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192CF2D6-E1B3-4939-B964-C7DDC437A8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FAEA7C59-E6AC-4C35-9743-BD369A1280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238D4-6B84-4495-A0D8-F7C8AD4F1D6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857001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57F5895-2CE3-4F71-93F4-329AA96571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0BBABBC9-5BF6-4733-8425-ABB11CC4C4D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68F46122-1E43-419C-9988-1A4378E425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E7DAA-ADE6-4F28-A583-089C8472F497}" type="datetimeFigureOut">
              <a:rPr lang="ko-KR" altLang="en-US" smtClean="0"/>
              <a:t>2025-11-06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B87942C2-536F-400F-BB48-BDB540E6CF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01505FC2-54D3-468E-8AF6-A6771FFBFA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238D4-6B84-4495-A0D8-F7C8AD4F1D6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103539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A80D53A4-0DD5-44EC-A912-032B4FB187D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15782F01-D5CD-4BD6-BA82-E7B35C7FF60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B97CAC9E-247C-4723-BDA6-B043B6A2DA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E7DAA-ADE6-4F28-A583-089C8472F497}" type="datetimeFigureOut">
              <a:rPr lang="ko-KR" altLang="en-US" smtClean="0"/>
              <a:t>2025-11-06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8F64522C-9414-45FC-B901-2E16396CE5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D52AA122-85FC-4076-828A-422ACA327A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238D4-6B84-4495-A0D8-F7C8AD4F1D6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648904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0DD71B52-48EE-4EAE-95CD-64271B1B9C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A0FF30CA-8289-448F-8D01-6FBE6918D7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2AE3EFBB-70E7-409E-83E8-20E83F3A60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E7DAA-ADE6-4F28-A583-089C8472F497}" type="datetimeFigureOut">
              <a:rPr lang="ko-KR" altLang="en-US" smtClean="0"/>
              <a:t>2025-11-06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8589EEE1-2BEB-4B23-84CF-CB6817C181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42132340-45BC-4424-87BA-5CF3412B26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238D4-6B84-4495-A0D8-F7C8AD4F1D6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059356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E6CA072-E2FE-40CD-97E0-74AB1FCCE2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3E715A73-AF1B-4CDE-9B10-5CD2E1A0E8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EBD98668-AD30-47C5-8FE0-C26FD39E45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E7DAA-ADE6-4F28-A583-089C8472F497}" type="datetimeFigureOut">
              <a:rPr lang="ko-KR" altLang="en-US" smtClean="0"/>
              <a:t>2025-11-06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00BBD221-E54A-408A-8AB3-19B49DCFE3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723CD0B7-AF97-4C68-A325-408A1D5B61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238D4-6B84-4495-A0D8-F7C8AD4F1D6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559876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067ABFCF-5AFC-48DD-AF75-832E73053A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D8A4701A-5928-4C1E-AE1C-ADAB7E6984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3BBD0774-ABA3-4EC3-88C9-626E5542624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D027C9B3-AF3A-45B2-A224-83A9259917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E7DAA-ADE6-4F28-A583-089C8472F497}" type="datetimeFigureOut">
              <a:rPr lang="ko-KR" altLang="en-US" smtClean="0"/>
              <a:t>2025-11-06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B09319A6-C79F-413D-B294-C4D441B71D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B1427A1C-342D-4C78-8665-0F71487F5C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238D4-6B84-4495-A0D8-F7C8AD4F1D6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764353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544CD81-037D-4F2A-861F-EF90E5C8C3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C5B19914-02A6-40FA-A2DE-4E3D2A5485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C75B322F-AAAF-4434-AA68-29C25B76293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EF3CB0D0-8C0D-4CA3-A2F1-13D9240278D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99392298-EF34-41F3-9A3B-00921579C0B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10C47D43-AC2D-428A-9C88-AF8B1EC43B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E7DAA-ADE6-4F28-A583-089C8472F497}" type="datetimeFigureOut">
              <a:rPr lang="ko-KR" altLang="en-US" smtClean="0"/>
              <a:t>2025-11-06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4832F493-BAD3-47E3-8AFE-2F7F491B92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48F7EF10-0FDA-441F-900D-BD5E525B28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238D4-6B84-4495-A0D8-F7C8AD4F1D6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78220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B7B2163-CD51-4134-9528-C7947CBA83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4AA7961D-ED53-43B4-95F1-98F474D56B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E7DAA-ADE6-4F28-A583-089C8472F497}" type="datetimeFigureOut">
              <a:rPr lang="ko-KR" altLang="en-US" smtClean="0"/>
              <a:t>2025-11-06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9D59EE63-6706-47CA-8987-72DE8FEA33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73825EA4-7964-4923-B620-97A8501F85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238D4-6B84-4495-A0D8-F7C8AD4F1D6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629735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13EDFA10-492E-4E74-A1AD-408D604E89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E7DAA-ADE6-4F28-A583-089C8472F497}" type="datetimeFigureOut">
              <a:rPr lang="ko-KR" altLang="en-US" smtClean="0"/>
              <a:t>2025-11-06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884BF575-FD11-4E16-9E93-B8EEB52B06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8EA0405A-ACC1-4F4D-8C6A-EEE6B2B94C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238D4-6B84-4495-A0D8-F7C8AD4F1D6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968539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FB78478-1433-4308-8C4B-1F1FF3688A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63935D19-D11E-49B9-A6B4-B58611A37D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5F144C06-445B-4F77-BC70-CA5B371AF3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6C68594F-D8C9-4A2A-A2C0-2B9EAE9046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E7DAA-ADE6-4F28-A583-089C8472F497}" type="datetimeFigureOut">
              <a:rPr lang="ko-KR" altLang="en-US" smtClean="0"/>
              <a:t>2025-11-06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FD99BCC2-E652-4C1E-BD87-AA09CE512C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3CA5D274-65B5-41E5-AFD4-B8326B684C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238D4-6B84-4495-A0D8-F7C8AD4F1D6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325286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B06B166-B9A6-41A8-A336-AFFFD571C3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42B92F69-1433-4D15-8377-96B1F92A16B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D0A5CEA5-58FE-42AA-9CA1-7E5406C3A2A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D46F8F73-4CBF-4345-B30B-36E5B9F496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E7DAA-ADE6-4F28-A583-089C8472F497}" type="datetimeFigureOut">
              <a:rPr lang="ko-KR" altLang="en-US" smtClean="0"/>
              <a:t>2025-11-06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B69EECA3-D3FB-4EE3-A5B9-ED6AE9A31D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BDCA7E3A-F3F5-44C2-ABF6-2CFEF2BD4E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238D4-6B84-4495-A0D8-F7C8AD4F1D6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908545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026BE85D-0BCE-4571-8593-DAF4E41865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56A2D928-8E1F-4045-90B6-F5F06A9BA7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6B31BA50-F293-4523-BD99-462633F41BA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2E7DAA-ADE6-4F28-A583-089C8472F497}" type="datetimeFigureOut">
              <a:rPr lang="ko-KR" altLang="en-US" smtClean="0"/>
              <a:t>2025-11-06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D952AC15-3189-4746-B56B-1DBA927BD6E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9BA20C38-69DE-4B6C-AD99-24994CBA78D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5238D4-6B84-4495-A0D8-F7C8AD4F1D6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598587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F425F584-FBF1-4BA1-9425-BD9EB152E482}"/>
              </a:ext>
            </a:extLst>
          </p:cNvPr>
          <p:cNvSpPr/>
          <p:nvPr/>
        </p:nvSpPr>
        <p:spPr>
          <a:xfrm>
            <a:off x="1948543" y="1082351"/>
            <a:ext cx="8294914" cy="364826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기존 검진프로그램에서 사업장 정보관리의 내용들이</a:t>
            </a:r>
            <a:endParaRPr lang="en-US" altLang="ko-KR" dirty="0"/>
          </a:p>
          <a:p>
            <a:pPr algn="ctr"/>
            <a:r>
              <a:rPr lang="ko-KR" altLang="en-US" dirty="0"/>
              <a:t>희원으로 </a:t>
            </a:r>
            <a:r>
              <a:rPr lang="ko-KR" altLang="en-US" dirty="0" err="1"/>
              <a:t>전환될때</a:t>
            </a:r>
            <a:r>
              <a:rPr lang="ko-KR" altLang="en-US" dirty="0"/>
              <a:t> </a:t>
            </a:r>
            <a:r>
              <a:rPr lang="ko-KR" altLang="en-US" dirty="0" err="1"/>
              <a:t>따라올수</a:t>
            </a:r>
            <a:r>
              <a:rPr lang="ko-KR" altLang="en-US" dirty="0"/>
              <a:t> 있게 되었으면 합니다</a:t>
            </a:r>
            <a:r>
              <a:rPr lang="en-US" altLang="ko-KR" dirty="0"/>
              <a:t>.</a:t>
            </a:r>
          </a:p>
          <a:p>
            <a:pPr algn="ctr"/>
            <a:endParaRPr lang="en-US" altLang="ko-KR" dirty="0"/>
          </a:p>
          <a:p>
            <a:pPr algn="ctr"/>
            <a:r>
              <a:rPr lang="ko-KR" altLang="en-US" dirty="0"/>
              <a:t>관련 자료들이 매우 중요합니다</a:t>
            </a:r>
            <a:r>
              <a:rPr lang="en-US" altLang="ko-KR" dirty="0"/>
              <a:t>.</a:t>
            </a:r>
          </a:p>
          <a:p>
            <a:pPr algn="ctr"/>
            <a:endParaRPr lang="en-US" altLang="ko-KR" dirty="0"/>
          </a:p>
          <a:p>
            <a:pPr algn="ctr"/>
            <a:r>
              <a:rPr lang="ko-KR" altLang="en-US" dirty="0"/>
              <a:t>특별히 </a:t>
            </a:r>
            <a:r>
              <a:rPr lang="en-US" altLang="ko-KR" dirty="0"/>
              <a:t>“</a:t>
            </a:r>
            <a:r>
              <a:rPr lang="ko-KR" altLang="en-US" dirty="0"/>
              <a:t>메모</a:t>
            </a:r>
            <a:r>
              <a:rPr lang="en-US" altLang="ko-KR" dirty="0"/>
              <a:t>” </a:t>
            </a:r>
            <a:r>
              <a:rPr lang="ko-KR" altLang="en-US" dirty="0"/>
              <a:t>에 들어 있는 자료들은 </a:t>
            </a:r>
            <a:endParaRPr lang="en-US" altLang="ko-KR" dirty="0"/>
          </a:p>
          <a:p>
            <a:pPr algn="ctr"/>
            <a:r>
              <a:rPr lang="ko-KR" altLang="en-US" dirty="0"/>
              <a:t>다시 작성하기가 매우 어렵습니다</a:t>
            </a:r>
            <a:r>
              <a:rPr lang="en-US" altLang="ko-KR" dirty="0"/>
              <a:t>.</a:t>
            </a:r>
          </a:p>
          <a:p>
            <a:pPr algn="ctr"/>
            <a:endParaRPr lang="en-US" altLang="ko-KR" dirty="0"/>
          </a:p>
          <a:p>
            <a:pPr algn="ctr"/>
            <a:r>
              <a:rPr lang="ko-KR" altLang="en-US" dirty="0"/>
              <a:t>참고 부탁드립니다</a:t>
            </a:r>
            <a:r>
              <a:rPr lang="en-US" altLang="ko-KR" dirty="0"/>
              <a:t>.</a:t>
            </a:r>
            <a:r>
              <a:rPr lang="ko-KR" alt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8100553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A45CF2AA-12A8-42FC-82F8-7241E6B431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8705" y="0"/>
            <a:ext cx="9781600" cy="6858000"/>
          </a:xfrm>
          <a:prstGeom prst="rect">
            <a:avLst/>
          </a:prstGeom>
        </p:spPr>
      </p:pic>
      <p:sp>
        <p:nvSpPr>
          <p:cNvPr id="6" name="타원 5">
            <a:extLst>
              <a:ext uri="{FF2B5EF4-FFF2-40B4-BE49-F238E27FC236}">
                <a16:creationId xmlns:a16="http://schemas.microsoft.com/office/drawing/2014/main" id="{FDA4D105-5F31-470B-AE68-6CB244566E99}"/>
              </a:ext>
            </a:extLst>
          </p:cNvPr>
          <p:cNvSpPr/>
          <p:nvPr/>
        </p:nvSpPr>
        <p:spPr>
          <a:xfrm>
            <a:off x="3209731" y="6102220"/>
            <a:ext cx="5617028" cy="100770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877062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65A43D09-3590-4DC2-8B38-0A838DD40D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7407" y="0"/>
            <a:ext cx="9077186" cy="6858000"/>
          </a:xfrm>
          <a:prstGeom prst="rect">
            <a:avLst/>
          </a:prstGeom>
        </p:spPr>
      </p:pic>
      <p:sp>
        <p:nvSpPr>
          <p:cNvPr id="3" name="타원 2">
            <a:extLst>
              <a:ext uri="{FF2B5EF4-FFF2-40B4-BE49-F238E27FC236}">
                <a16:creationId xmlns:a16="http://schemas.microsoft.com/office/drawing/2014/main" id="{8A47E048-E363-42CD-B8A8-662F2EF4FBAC}"/>
              </a:ext>
            </a:extLst>
          </p:cNvPr>
          <p:cNvSpPr/>
          <p:nvPr/>
        </p:nvSpPr>
        <p:spPr>
          <a:xfrm>
            <a:off x="3179428" y="6149130"/>
            <a:ext cx="2994869" cy="70887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</p:spTree>
    <p:extLst>
      <p:ext uri="{BB962C8B-B14F-4D97-AF65-F5344CB8AC3E}">
        <p14:creationId xmlns:p14="http://schemas.microsoft.com/office/powerpoint/2010/main" val="11827573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33</Words>
  <Application>Microsoft Office PowerPoint</Application>
  <PresentationFormat>와이드스크린</PresentationFormat>
  <Paragraphs>9</Paragraphs>
  <Slides>3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3</vt:i4>
      </vt:variant>
    </vt:vector>
  </HeadingPairs>
  <TitlesOfParts>
    <vt:vector size="6" baseType="lpstr">
      <vt:lpstr>맑은 고딕</vt:lpstr>
      <vt:lpstr>Arial</vt:lpstr>
      <vt:lpstr>Office 테마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금응연</dc:creator>
  <cp:lastModifiedBy>금응연</cp:lastModifiedBy>
  <cp:revision>1</cp:revision>
  <dcterms:created xsi:type="dcterms:W3CDTF">2025-11-06T04:54:56Z</dcterms:created>
  <dcterms:modified xsi:type="dcterms:W3CDTF">2025-11-06T04:56:04Z</dcterms:modified>
</cp:coreProperties>
</file>