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907DFD-0CA7-4B68-B897-15CA8A3B0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6333C49-D87F-4BDB-AF96-E432F1740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011BF1-78D7-4AE1-A562-16C9AD4B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F95839-508C-4C13-8CEA-ACE21161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8620DE-002F-4A35-9310-9E13657C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66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4A7D34-121A-4079-8952-FF3832E59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90B9877-ADD0-4318-AF1B-6FE798C6D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C430DF4-B659-4EA0-8770-96D2E6F4F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CBC644-99CB-4B16-BDE9-5A6F332A0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CBEC8D-F0F4-4E81-BC84-F9E91B20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805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16BD15B-6565-43EA-B537-49186BD84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C501A0B-318C-497F-97DC-61CDDC6B9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A61166-FDDF-4F94-BA65-BBD91036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DD2917-EFA0-4C83-A3BB-8A18733C8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4734D9-B9C1-4BFB-8DDF-DAC452D9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70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A4E731-325E-4F04-BB18-0E8E94F3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695A55-233C-428A-B1FE-954069181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8C5E81-0938-4AEC-BCAC-362D56D6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B3C3ACE-BA24-436A-948B-FC8230D62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010805-2FC5-4463-8DC5-DB51A387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22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191A92-EB92-4BD1-9BDA-B2F2733D8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C38E1E3-51ED-4E33-A625-870505CE6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4D2C7C-402D-4104-9CFE-B78E7FD4C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CC77AC-AB5D-4866-972C-F8DE51B3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CAD89-EC4E-4D3A-884B-7877663F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11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5F919D-AA23-4A3D-938C-C17D77E7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DD6B7A-56F5-48AC-A8D0-48F4C3FF0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6AB74F-9ACC-4F41-9515-265DCCCD9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32F8EF8-BAAE-44D0-9E9B-EA5C5FAF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C2EA09D-4354-42DC-BB68-FF9F4198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1E366BA-9A0E-411C-8DC3-E4C49347F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78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7505B6-9631-4FC0-8127-CF79752CB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8E2977-A639-4CFB-8B6A-6C9A5C3DE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6501453-731C-4AC7-BFED-F89E02479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C9C0746-D4B6-4511-8EC7-12DA764A5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894A0F6-78F4-4BC2-8CCF-5B5737FCE0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F88F3F1-9449-434C-80D2-BA8C81B3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3750ACE-419A-4617-985F-ED68692BD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DB72E32-BB24-4EC7-AEC0-B9B23A67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616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6EDFCF-4231-4CCE-A40A-3E6D23EE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189795-5BF2-4787-B032-436543D0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46AAB34-65B5-4C59-98B0-7B05D488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7187591-1A08-4397-AAA5-25DFB40B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80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6243A77-A948-4E1C-8FDB-7F5C6B35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0700EB6-FF3D-4018-8DF9-BA53FEA7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7B8628B-6DEE-4DAF-B52C-55C50540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4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B2712F-B76E-4DDC-8013-6419145D4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89F038-1869-469B-A732-216D4A1C2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834AE6-BAA9-4B36-9560-9C7D1E215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D02FA0-3E6A-4ED1-A8FD-4124BC995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B40974-7841-4DF2-91CE-33820DAD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60DB9F-59B4-43DF-8FB5-DEF297EB7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46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E757E4-E213-48E5-9155-9F5D0C4C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734240-8C4B-4D56-B833-8BF767787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C830C9C-B5A7-46B7-AF2B-DE076AC02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D918AEE-BE29-4562-BD78-3B647107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98FEA3-5972-49D9-9C3A-3D7966DC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EE0624A-AD2F-475A-BA05-9B31C6AFF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1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D63B6B0-DB10-48F7-9F70-F196998B4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B1B398-CB88-4DF5-86BE-F587005AB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14E034-BC17-492D-A4A0-2CAA2DD12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14BF0-3AA2-4D83-9620-51508DBBDB14}" type="datetimeFigureOut">
              <a:rPr lang="ko-KR" altLang="en-US" smtClean="0"/>
              <a:t>2026-01-26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5B36CE-176E-4A73-973A-E10BA2E8A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835E36-19CE-4576-A236-AC154C704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14881-0793-4518-93E5-10EBE131BF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37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DF14F-CD1F-4A83-B49F-DC58E0F96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41" y="0"/>
            <a:ext cx="11018453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A1C3A273-2C2A-4E24-BB05-CE2065C59192}"/>
              </a:ext>
            </a:extLst>
          </p:cNvPr>
          <p:cNvSpPr/>
          <p:nvPr/>
        </p:nvSpPr>
        <p:spPr>
          <a:xfrm>
            <a:off x="684645" y="6350466"/>
            <a:ext cx="10939244" cy="5410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6A4D621E-35E8-40AB-A101-24C8A88BD9C7}"/>
              </a:ext>
            </a:extLst>
          </p:cNvPr>
          <p:cNvCxnSpPr/>
          <p:nvPr/>
        </p:nvCxnSpPr>
        <p:spPr>
          <a:xfrm flipH="1">
            <a:off x="7575259" y="4471332"/>
            <a:ext cx="1719743" cy="17784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>
            <a:extLst>
              <a:ext uri="{FF2B5EF4-FFF2-40B4-BE49-F238E27FC236}">
                <a16:creationId xmlns:a16="http://schemas.microsoft.com/office/drawing/2014/main" id="{0C0D7F3A-50A0-4054-BA79-4E3FDA9D139D}"/>
              </a:ext>
            </a:extLst>
          </p:cNvPr>
          <p:cNvSpPr/>
          <p:nvPr/>
        </p:nvSpPr>
        <p:spPr>
          <a:xfrm>
            <a:off x="8047068" y="3274830"/>
            <a:ext cx="2742039" cy="119650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원장단</a:t>
            </a:r>
            <a:r>
              <a:rPr lang="ko-KR" altLang="en-US" dirty="0">
                <a:solidFill>
                  <a:schemeClr val="tx1"/>
                </a:solidFill>
              </a:rPr>
              <a:t> 통계자료로 올라갈 내용들임</a:t>
            </a:r>
          </a:p>
        </p:txBody>
      </p:sp>
    </p:spTree>
    <p:extLst>
      <p:ext uri="{BB962C8B-B14F-4D97-AF65-F5344CB8AC3E}">
        <p14:creationId xmlns:p14="http://schemas.microsoft.com/office/powerpoint/2010/main" val="2338172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금응연</dc:creator>
  <cp:lastModifiedBy>금응연</cp:lastModifiedBy>
  <cp:revision>3</cp:revision>
  <dcterms:created xsi:type="dcterms:W3CDTF">2026-01-26T00:46:43Z</dcterms:created>
  <dcterms:modified xsi:type="dcterms:W3CDTF">2026-01-26T01:00:23Z</dcterms:modified>
</cp:coreProperties>
</file>