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029" autoAdjust="0"/>
  </p:normalViewPr>
  <p:slideViewPr>
    <p:cSldViewPr snapToGrid="0">
      <p:cViewPr varScale="1">
        <p:scale>
          <a:sx n="86" d="100"/>
          <a:sy n="86" d="100"/>
        </p:scale>
        <p:origin x="14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82B6D-92CF-4B17-9D25-31E2F594A40B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D58A9-3DF5-4DEB-A5B3-A558C3651B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2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조직진단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: </a:t>
            </a:r>
            <a:r>
              <a:rPr lang="ko-KR" altLang="en-US" baseline="0" dirty="0" smtClean="0"/>
              <a:t>위염으로 설정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671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792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비대칭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유방에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보여 보다 자세한 검사가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</a:t>
            </a:r>
            <a:r>
              <a:rPr lang="ko-KR" altLang="en-US" dirty="0" err="1" smtClean="0"/>
              <a:t>유방외과를</a:t>
            </a:r>
            <a:r>
              <a:rPr lang="ko-KR" altLang="en-US" dirty="0" smtClean="0"/>
              <a:t> 방문하시어 유방초음파 및 유방확대촬영 등 </a:t>
            </a:r>
            <a:r>
              <a:rPr lang="ko-KR" altLang="en-US" dirty="0" err="1" smtClean="0"/>
              <a:t>추가검사에</a:t>
            </a:r>
            <a:r>
              <a:rPr lang="ko-KR" altLang="en-US" dirty="0" smtClean="0"/>
              <a:t> 대한 </a:t>
            </a:r>
            <a:r>
              <a:rPr lang="ko-KR" altLang="en-US" dirty="0" err="1" smtClean="0"/>
              <a:t>진료상담</a:t>
            </a:r>
            <a:r>
              <a:rPr lang="ko-KR" altLang="en-US" dirty="0" smtClean="0"/>
              <a:t>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105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1156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간경변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351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697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간경변</a:t>
            </a:r>
            <a:r>
              <a:rPr lang="ko-KR" altLang="en-US" dirty="0" smtClean="0"/>
              <a:t> 비장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비장종대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비장종대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비장종대는</a:t>
            </a:r>
            <a:r>
              <a:rPr lang="ko-KR" altLang="en-US" dirty="0" smtClean="0"/>
              <a:t> 비장이 정상보다 커진 것으로 </a:t>
            </a:r>
            <a:r>
              <a:rPr lang="ko-KR" altLang="en-US" dirty="0" err="1" smtClean="0"/>
              <a:t>간경변증에</a:t>
            </a:r>
            <a:r>
              <a:rPr lang="ko-KR" altLang="en-US" dirty="0" smtClean="0"/>
              <a:t> 따른 합병증으로 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647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99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7519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75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20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547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44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19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16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75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38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70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F82F0-AE7A-4D47-B3A2-3A59AD04BC17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32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3650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2" y="771525"/>
            <a:ext cx="703897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90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371600" y="1825625"/>
            <a:ext cx="99822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r>
              <a:rPr lang="ko-KR" altLang="en-US" dirty="0" smtClean="0"/>
              <a:t>이름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비장</a:t>
            </a:r>
            <a:endParaRPr lang="en-US" altLang="ko-KR" dirty="0" smtClean="0"/>
          </a:p>
          <a:p>
            <a:r>
              <a:rPr lang="ko-KR" altLang="en-US" dirty="0" smtClean="0"/>
              <a:t>번호</a:t>
            </a:r>
            <a:r>
              <a:rPr lang="en-US" altLang="ko-KR" dirty="0" smtClean="0"/>
              <a:t>: 95</a:t>
            </a:r>
            <a:r>
              <a:rPr lang="ko-KR" altLang="en-US" dirty="0" smtClean="0"/>
              <a:t>번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err="1"/>
              <a:t>간초음파</a:t>
            </a:r>
            <a:r>
              <a:rPr lang="ko-KR" altLang="en-US" dirty="0"/>
              <a:t> 검사에서 </a:t>
            </a:r>
            <a:r>
              <a:rPr lang="ko-KR" altLang="en-US" dirty="0" err="1"/>
              <a:t>간경변</a:t>
            </a:r>
            <a:r>
              <a:rPr lang="en-US" altLang="ko-KR" dirty="0"/>
              <a:t>, </a:t>
            </a:r>
            <a:r>
              <a:rPr lang="ko-KR" altLang="en-US" dirty="0" err="1"/>
              <a:t>비장종대</a:t>
            </a:r>
            <a:r>
              <a:rPr lang="ko-KR" altLang="en-US" dirty="0"/>
              <a:t> 소견이며</a:t>
            </a:r>
            <a:r>
              <a:rPr lang="en-US" altLang="ko-KR" dirty="0"/>
              <a:t>, </a:t>
            </a:r>
            <a:r>
              <a:rPr lang="ko-KR" altLang="en-US" dirty="0"/>
              <a:t>간암 수치는 정상입니다</a:t>
            </a:r>
            <a:r>
              <a:rPr lang="en-US" altLang="ko-KR" dirty="0"/>
              <a:t>. </a:t>
            </a:r>
            <a:r>
              <a:rPr lang="ko-KR" altLang="en-US" dirty="0" err="1"/>
              <a:t>간경변이란</a:t>
            </a:r>
            <a:r>
              <a:rPr lang="ko-KR" altLang="en-US" dirty="0"/>
              <a:t> 만성 염증에 의해 간이 점점 작아지고 단단해지는 상태를 말합니다</a:t>
            </a:r>
            <a:r>
              <a:rPr lang="en-US" altLang="ko-KR" dirty="0"/>
              <a:t>. </a:t>
            </a:r>
            <a:r>
              <a:rPr lang="ko-KR" altLang="en-US" dirty="0"/>
              <a:t>치료하지 않은 </a:t>
            </a:r>
            <a:r>
              <a:rPr lang="ko-KR" altLang="en-US" dirty="0" err="1"/>
              <a:t>간경변은</a:t>
            </a:r>
            <a:r>
              <a:rPr lang="ko-KR" altLang="en-US" dirty="0"/>
              <a:t> 전신적인 합병증 및 간암으로 진행할 가능성이 있습니다</a:t>
            </a:r>
            <a:r>
              <a:rPr lang="en-US" altLang="ko-KR" dirty="0"/>
              <a:t>. </a:t>
            </a:r>
            <a:r>
              <a:rPr lang="ko-KR" altLang="en-US" dirty="0" err="1"/>
              <a:t>비장종대는</a:t>
            </a:r>
            <a:r>
              <a:rPr lang="ko-KR" altLang="en-US" dirty="0"/>
              <a:t> 비장이 정상보다 커진 것으로 </a:t>
            </a:r>
            <a:r>
              <a:rPr lang="ko-KR" altLang="en-US" dirty="0" err="1"/>
              <a:t>간경변증에</a:t>
            </a:r>
            <a:r>
              <a:rPr lang="ko-KR" altLang="en-US" dirty="0"/>
              <a:t> 따른 합병증으로 보입니다</a:t>
            </a:r>
            <a:r>
              <a:rPr lang="en-US" altLang="ko-KR" dirty="0"/>
              <a:t>. </a:t>
            </a:r>
            <a:r>
              <a:rPr lang="ko-KR" altLang="en-US" dirty="0"/>
              <a:t>상기 소견에 대한 보다 정확한 진단을 위해 소화기내과 진료 바랍니다</a:t>
            </a:r>
            <a:r>
              <a:rPr lang="en-US" altLang="ko-KR" dirty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16274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471487"/>
            <a:ext cx="72771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0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위암 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020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이름</a:t>
            </a:r>
            <a:r>
              <a:rPr lang="en-US" altLang="ko-KR" dirty="0" smtClean="0"/>
              <a:t>: </a:t>
            </a:r>
            <a:r>
              <a:rPr lang="ko-KR" altLang="en-US" dirty="0" smtClean="0"/>
              <a:t>조직검사</a:t>
            </a:r>
            <a:endParaRPr lang="en-US" altLang="ko-KR" dirty="0" smtClean="0"/>
          </a:p>
          <a:p>
            <a:r>
              <a:rPr lang="ko-KR" altLang="en-US" dirty="0" smtClean="0"/>
              <a:t>엑셀 번호 </a:t>
            </a:r>
            <a:r>
              <a:rPr lang="en-US" altLang="ko-KR" dirty="0" smtClean="0"/>
              <a:t>; 115</a:t>
            </a:r>
            <a:r>
              <a:rPr lang="ko-KR" altLang="en-US" dirty="0" smtClean="0"/>
              <a:t>번</a:t>
            </a:r>
            <a:endParaRPr lang="en-US" altLang="ko-KR" dirty="0"/>
          </a:p>
          <a:p>
            <a:r>
              <a:rPr lang="ko-KR" altLang="en-US" dirty="0"/>
              <a:t>위내시경검사상 </a:t>
            </a:r>
            <a:r>
              <a:rPr lang="ko-KR" altLang="en-US" dirty="0" err="1"/>
              <a:t>위축성</a:t>
            </a:r>
            <a:r>
              <a:rPr lang="ko-KR" altLang="en-US" dirty="0"/>
              <a:t> 위염</a:t>
            </a:r>
            <a:r>
              <a:rPr lang="en-US" altLang="ko-KR" dirty="0"/>
              <a:t>, </a:t>
            </a:r>
            <a:r>
              <a:rPr lang="ko-KR" altLang="en-US" dirty="0" err="1"/>
              <a:t>ㅇ소견입니다</a:t>
            </a:r>
            <a:r>
              <a:rPr lang="en-US" altLang="ko-KR" dirty="0"/>
              <a:t>. </a:t>
            </a:r>
            <a:r>
              <a:rPr lang="ko-KR" altLang="en-US" dirty="0" err="1"/>
              <a:t>위축성</a:t>
            </a:r>
            <a:r>
              <a:rPr lang="ko-KR" altLang="en-US" dirty="0"/>
              <a:t> 위염은 염증과 노화에 의하여 </a:t>
            </a:r>
            <a:r>
              <a:rPr lang="ko-KR" altLang="en-US" dirty="0" err="1"/>
              <a:t>위점막이</a:t>
            </a:r>
            <a:r>
              <a:rPr lang="ko-KR" altLang="en-US" dirty="0"/>
              <a:t> 얇아진 것입니다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126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262" y="742950"/>
            <a:ext cx="72294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0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유방암 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8611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유방암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이름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endParaRPr lang="en-US" altLang="ko-KR" dirty="0" smtClean="0"/>
          </a:p>
          <a:p>
            <a:r>
              <a:rPr lang="ko-KR" altLang="en-US" dirty="0" smtClean="0"/>
              <a:t>엑셀 </a:t>
            </a:r>
            <a:r>
              <a:rPr lang="ko-KR" altLang="en-US" dirty="0" smtClean="0"/>
              <a:t>번호 </a:t>
            </a:r>
            <a:r>
              <a:rPr lang="en-US" altLang="ko-KR" dirty="0" smtClean="0"/>
              <a:t>: 57</a:t>
            </a:r>
            <a:endParaRPr lang="en-US" altLang="ko-KR" dirty="0"/>
          </a:p>
          <a:p>
            <a:r>
              <a:rPr lang="ko-KR" altLang="en-US" dirty="0" smtClean="0"/>
              <a:t>소견</a:t>
            </a:r>
            <a:r>
              <a:rPr lang="en-US" altLang="ko-KR" dirty="0" smtClean="0"/>
              <a:t>: </a:t>
            </a:r>
            <a:r>
              <a:rPr lang="ko-KR" altLang="en-US" dirty="0" smtClean="0"/>
              <a:t>유방촬영검사상</a:t>
            </a:r>
            <a:r>
              <a:rPr lang="en-US" altLang="ko-KR" dirty="0"/>
              <a:t>, </a:t>
            </a:r>
            <a:r>
              <a:rPr lang="ko-KR" altLang="en-US" dirty="0" err="1"/>
              <a:t>ㅇ측</a:t>
            </a:r>
            <a:r>
              <a:rPr lang="ko-KR" altLang="en-US" dirty="0"/>
              <a:t> 유방에 비대칭</a:t>
            </a:r>
            <a:r>
              <a:rPr lang="en-US" altLang="ko-KR" dirty="0"/>
              <a:t>, </a:t>
            </a:r>
            <a:r>
              <a:rPr lang="ko-KR" altLang="en-US" dirty="0"/>
              <a:t>양측 유방에 </a:t>
            </a:r>
            <a:r>
              <a:rPr lang="ko-KR" altLang="en-US" dirty="0" err="1"/>
              <a:t>치밀유방</a:t>
            </a:r>
            <a:r>
              <a:rPr lang="ko-KR" altLang="en-US" dirty="0"/>
              <a:t> 소견입니다</a:t>
            </a:r>
            <a:r>
              <a:rPr lang="en-US" altLang="ko-KR" dirty="0"/>
              <a:t>. </a:t>
            </a:r>
            <a:r>
              <a:rPr lang="ko-KR" altLang="en-US" dirty="0"/>
              <a:t>유방이 비대칭적으로 보여 보다 자세한 검사가 필요합니다</a:t>
            </a:r>
            <a:r>
              <a:rPr lang="en-US" altLang="ko-KR" dirty="0"/>
              <a:t>. </a:t>
            </a:r>
            <a:r>
              <a:rPr lang="ko-KR" altLang="en-US" dirty="0" err="1"/>
              <a:t>치밀유방의</a:t>
            </a:r>
            <a:r>
              <a:rPr lang="ko-KR" altLang="en-US" dirty="0"/>
              <a:t> 경우 조직이 치밀하여 </a:t>
            </a:r>
            <a:r>
              <a:rPr lang="ko-KR" altLang="en-US" dirty="0" err="1"/>
              <a:t>병변의</a:t>
            </a:r>
            <a:r>
              <a:rPr lang="ko-KR" altLang="en-US" dirty="0"/>
              <a:t> 발견이 어려울 수 있습니다</a:t>
            </a:r>
            <a:r>
              <a:rPr lang="en-US" altLang="ko-KR" dirty="0"/>
              <a:t>. </a:t>
            </a:r>
            <a:r>
              <a:rPr lang="ko-KR" altLang="en-US" dirty="0"/>
              <a:t>상기 소견에 대한 보다 정확한 진단을 위해 </a:t>
            </a:r>
            <a:r>
              <a:rPr lang="ko-KR" altLang="en-US" dirty="0" err="1"/>
              <a:t>유방외과를</a:t>
            </a:r>
            <a:r>
              <a:rPr lang="ko-KR" altLang="en-US" dirty="0"/>
              <a:t> 방문하시어 유방초음파 및 유방확대촬영 등 </a:t>
            </a:r>
            <a:r>
              <a:rPr lang="ko-KR" altLang="en-US" dirty="0" err="1"/>
              <a:t>추가검사에</a:t>
            </a:r>
            <a:r>
              <a:rPr lang="ko-KR" altLang="en-US" dirty="0"/>
              <a:t> 대한 </a:t>
            </a:r>
            <a:r>
              <a:rPr lang="ko-KR" altLang="en-US" dirty="0" err="1"/>
              <a:t>진료상담</a:t>
            </a:r>
            <a:r>
              <a:rPr lang="ko-KR" altLang="en-US" dirty="0"/>
              <a:t> 바랍니다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9404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728662"/>
            <a:ext cx="73628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64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간암 단축키 신설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397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</a:t>
            </a:r>
            <a:r>
              <a:rPr lang="ko-KR" altLang="en-US" dirty="0" err="1" smtClean="0"/>
              <a:t>신규건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371600" y="1825625"/>
            <a:ext cx="9982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r>
              <a:rPr lang="ko-KR" altLang="en-US" dirty="0" smtClean="0"/>
              <a:t>이름</a:t>
            </a:r>
            <a:r>
              <a:rPr lang="en-US" altLang="ko-KR" dirty="0"/>
              <a:t>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endParaRPr lang="en-US" altLang="ko-KR" dirty="0" smtClean="0"/>
          </a:p>
          <a:p>
            <a:r>
              <a:rPr lang="ko-KR" altLang="en-US" dirty="0" smtClean="0"/>
              <a:t>엑셀 번호</a:t>
            </a:r>
            <a:r>
              <a:rPr lang="en-US" altLang="ko-KR" dirty="0"/>
              <a:t> </a:t>
            </a:r>
            <a:r>
              <a:rPr lang="en-US" altLang="ko-KR" dirty="0" smtClean="0"/>
              <a:t>: 85 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err="1"/>
              <a:t>간초음파</a:t>
            </a:r>
            <a:r>
              <a:rPr lang="ko-KR" altLang="en-US" dirty="0"/>
              <a:t> 검사에서 </a:t>
            </a:r>
            <a:r>
              <a:rPr lang="ko-KR" altLang="en-US" dirty="0" err="1"/>
              <a:t>간경변</a:t>
            </a:r>
            <a:r>
              <a:rPr lang="ko-KR" altLang="en-US" dirty="0"/>
              <a:t> 소견이며</a:t>
            </a:r>
            <a:r>
              <a:rPr lang="en-US" altLang="ko-KR" dirty="0"/>
              <a:t>, </a:t>
            </a:r>
            <a:r>
              <a:rPr lang="ko-KR" altLang="en-US" dirty="0"/>
              <a:t>간암 수치는 정상입니다</a:t>
            </a:r>
            <a:r>
              <a:rPr lang="en-US" altLang="ko-KR" dirty="0"/>
              <a:t>. </a:t>
            </a:r>
            <a:r>
              <a:rPr lang="ko-KR" altLang="en-US" dirty="0" err="1"/>
              <a:t>간경변이란</a:t>
            </a:r>
            <a:r>
              <a:rPr lang="ko-KR" altLang="en-US" dirty="0"/>
              <a:t> 만성 염증에 의해 간이 점점 작아지고 단단해지는 상태를 말합니다</a:t>
            </a:r>
            <a:r>
              <a:rPr lang="en-US" altLang="ko-KR" dirty="0"/>
              <a:t>. </a:t>
            </a:r>
            <a:r>
              <a:rPr lang="ko-KR" altLang="en-US" dirty="0"/>
              <a:t>치료하지 않은 </a:t>
            </a:r>
            <a:r>
              <a:rPr lang="ko-KR" altLang="en-US" dirty="0" err="1"/>
              <a:t>간경변은</a:t>
            </a:r>
            <a:r>
              <a:rPr lang="ko-KR" altLang="en-US" dirty="0"/>
              <a:t> 전신적인 합병증 및 간암으로 진행할 가능성이 있습니다</a:t>
            </a:r>
            <a:r>
              <a:rPr lang="en-US" altLang="ko-KR" dirty="0"/>
              <a:t>. </a:t>
            </a:r>
            <a:r>
              <a:rPr lang="ko-KR" altLang="en-US" dirty="0"/>
              <a:t>상기 소견에 대한 보다 정확한 진단을 위해 소화기내과 진료 바랍니다</a:t>
            </a:r>
            <a:r>
              <a:rPr lang="en-US" altLang="ko-KR" dirty="0"/>
              <a:t>.</a:t>
            </a:r>
            <a:endParaRPr lang="ko-KR" altLang="en-US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28266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386</Words>
  <Application>Microsoft Office PowerPoint</Application>
  <PresentationFormat>와이드스크린</PresentationFormat>
  <Paragraphs>47</Paragraphs>
  <Slides>12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단축키 신설</vt:lpstr>
      <vt:lpstr>위암 단축키 신설</vt:lpstr>
      <vt:lpstr>위암 신규건 1</vt:lpstr>
      <vt:lpstr>PowerPoint 프레젠테이션</vt:lpstr>
      <vt:lpstr>유방암 단축키 신설</vt:lpstr>
      <vt:lpstr>유방암 신규건 1</vt:lpstr>
      <vt:lpstr>PowerPoint 프레젠테이션</vt:lpstr>
      <vt:lpstr>간암 단축키 신설</vt:lpstr>
      <vt:lpstr>간암 신규건 1</vt:lpstr>
      <vt:lpstr>PowerPoint 프레젠테이션</vt:lpstr>
      <vt:lpstr>간암 신규건 2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단축키 신설</dc:title>
  <dc:creator>DELL3040</dc:creator>
  <cp:lastModifiedBy>DELL3040</cp:lastModifiedBy>
  <cp:revision>5</cp:revision>
  <dcterms:created xsi:type="dcterms:W3CDTF">2026-02-05T01:42:09Z</dcterms:created>
  <dcterms:modified xsi:type="dcterms:W3CDTF">2026-02-11T01:13:21Z</dcterms:modified>
</cp:coreProperties>
</file>