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3" r:id="rId2"/>
    <p:sldId id="26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5029" autoAdjust="0"/>
  </p:normalViewPr>
  <p:slideViewPr>
    <p:cSldViewPr snapToGrid="0">
      <p:cViewPr varScale="1">
        <p:scale>
          <a:sx n="55" d="100"/>
          <a:sy n="55" d="100"/>
        </p:scale>
        <p:origin x="144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82B6D-92CF-4B17-9D25-31E2F594A40B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D58A9-3DF5-4DEB-A5B3-A558C3651B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32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6476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9992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7519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4754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4202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5476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446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519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5167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2750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0388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82F0-AE7A-4D47-B3A2-3A59AD04BC17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8702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F82F0-AE7A-4D47-B3A2-3A59AD04BC17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54C1A-D8D9-47F9-B1EA-1330345A3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3322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/>
              <a:t>간암 단축키 체크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신규 생성된 간암 단축키 </a:t>
            </a:r>
            <a:r>
              <a:rPr lang="en-US" altLang="ko-KR" dirty="0"/>
              <a:t>‘</a:t>
            </a:r>
            <a:r>
              <a:rPr lang="ko-KR" altLang="en-US" dirty="0" err="1"/>
              <a:t>간경변비장</a:t>
            </a:r>
            <a:r>
              <a:rPr lang="en-US" altLang="ko-KR" dirty="0"/>
              <a:t>‘</a:t>
            </a:r>
          </a:p>
          <a:p>
            <a:r>
              <a:rPr lang="ko-KR" altLang="en-US" dirty="0" err="1"/>
              <a:t>비장종대</a:t>
            </a:r>
            <a:r>
              <a:rPr lang="ko-KR" altLang="en-US" dirty="0"/>
              <a:t> 체크되어 있지 않아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체크 부탁드립니다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397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450" y="471487"/>
            <a:ext cx="7277100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904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19</Words>
  <Application>Microsoft Office PowerPoint</Application>
  <PresentationFormat>와이드스크린</PresentationFormat>
  <Paragraphs>5</Paragraphs>
  <Slides>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간암 단축키 체크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단축키 신설</dc:title>
  <dc:creator>DELL3040</dc:creator>
  <cp:lastModifiedBy>user</cp:lastModifiedBy>
  <cp:revision>6</cp:revision>
  <dcterms:created xsi:type="dcterms:W3CDTF">2026-02-05T01:42:09Z</dcterms:created>
  <dcterms:modified xsi:type="dcterms:W3CDTF">2026-02-27T05:33:05Z</dcterms:modified>
</cp:coreProperties>
</file>