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37" r:id="rId2"/>
    <p:sldId id="308" r:id="rId3"/>
    <p:sldId id="306" r:id="rId4"/>
    <p:sldId id="258" r:id="rId5"/>
    <p:sldId id="309" r:id="rId6"/>
    <p:sldId id="261" r:id="rId7"/>
    <p:sldId id="310" r:id="rId8"/>
    <p:sldId id="260" r:id="rId9"/>
    <p:sldId id="311" r:id="rId10"/>
    <p:sldId id="264" r:id="rId11"/>
    <p:sldId id="312" r:id="rId12"/>
    <p:sldId id="259" r:id="rId13"/>
    <p:sldId id="313" r:id="rId14"/>
    <p:sldId id="341" r:id="rId15"/>
    <p:sldId id="314" r:id="rId16"/>
    <p:sldId id="263" r:id="rId17"/>
    <p:sldId id="257" r:id="rId18"/>
    <p:sldId id="347" r:id="rId19"/>
    <p:sldId id="348" r:id="rId2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811" autoAdjust="0"/>
  </p:normalViewPr>
  <p:slideViewPr>
    <p:cSldViewPr snapToGrid="0">
      <p:cViewPr varScale="1">
        <p:scale>
          <a:sx n="93" d="100"/>
          <a:sy n="93" d="100"/>
        </p:scale>
        <p:origin x="12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0828-7E46-41B6-8D1D-412AD8FA1339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55B4E-E6C4-42BB-BB3A-8A8082CB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0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492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555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846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697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156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500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34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40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4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28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81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48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94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8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35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53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11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5A0D0-6EF2-4088-939C-0540F009EE14}" type="datetimeFigureOut">
              <a:rPr lang="ko-KR" altLang="en-US" smtClean="0"/>
              <a:t>2026-02-27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5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위암 단축키 변경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7</a:t>
            </a:r>
            <a:r>
              <a:rPr lang="ko-KR" altLang="en-US" dirty="0"/>
              <a:t>개 변경 </a:t>
            </a:r>
            <a:endParaRPr lang="en-US" altLang="ko-KR" dirty="0"/>
          </a:p>
          <a:p>
            <a:r>
              <a:rPr lang="en-US" altLang="ko-KR" dirty="0"/>
              <a:t>1</a:t>
            </a:r>
            <a:r>
              <a:rPr lang="ko-KR" altLang="en-US" dirty="0"/>
              <a:t>개 신설</a:t>
            </a:r>
          </a:p>
        </p:txBody>
      </p:sp>
    </p:spTree>
    <p:extLst>
      <p:ext uri="{BB962C8B-B14F-4D97-AF65-F5344CB8AC3E}">
        <p14:creationId xmlns:p14="http://schemas.microsoft.com/office/powerpoint/2010/main" val="301155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8F07C79-27CE-4EB3-98AE-7616A0A79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126" y="856891"/>
            <a:ext cx="6963747" cy="51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2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미란위염</a:t>
            </a:r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CANG02</a:t>
            </a:r>
          </a:p>
          <a:p>
            <a:r>
              <a:rPr lang="ko-KR" altLang="en-US" dirty="0"/>
              <a:t>조직검사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24761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5FB2E5-ED30-40B5-9659-74D829BA0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363" y="737812"/>
            <a:ext cx="7335274" cy="538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06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식도염</a:t>
            </a:r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CANG06</a:t>
            </a:r>
          </a:p>
          <a:p>
            <a:r>
              <a:rPr lang="ko-KR" altLang="en-US" dirty="0" err="1"/>
              <a:t>위축성</a:t>
            </a:r>
            <a:r>
              <a:rPr lang="ko-KR" altLang="en-US" dirty="0"/>
              <a:t> 위염 </a:t>
            </a:r>
            <a:r>
              <a:rPr lang="en-US" altLang="ko-KR" dirty="0"/>
              <a:t>+</a:t>
            </a:r>
            <a:r>
              <a:rPr lang="ko-KR" altLang="en-US" dirty="0"/>
              <a:t>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69816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CA476DEC-0148-4757-A0DD-9829D29B5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179" y="728285"/>
            <a:ext cx="7287642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7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표재성 위염</a:t>
            </a:r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/>
              <a:t>판정소견 코드</a:t>
            </a:r>
            <a:r>
              <a:rPr lang="en-US" altLang="ko-KR" sz="2400" dirty="0"/>
              <a:t>: CANG05</a:t>
            </a:r>
          </a:p>
          <a:p>
            <a:r>
              <a:rPr lang="ko-KR" altLang="en-US" sz="2400" dirty="0"/>
              <a:t>표재성 위염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en-US" altLang="ko-KR" sz="2400" dirty="0"/>
              <a:t>(</a:t>
            </a:r>
            <a:r>
              <a:rPr lang="ko-KR" altLang="en-US" sz="2400" dirty="0"/>
              <a:t>판정구분 변경입니다</a:t>
            </a:r>
            <a:r>
              <a:rPr lang="en-US" altLang="ko-KR" sz="2400" dirty="0"/>
              <a:t>)</a:t>
            </a:r>
          </a:p>
          <a:p>
            <a:r>
              <a:rPr lang="en-US" altLang="ko-KR" sz="2400" dirty="0"/>
              <a:t>(</a:t>
            </a:r>
            <a:r>
              <a:rPr lang="ko-KR" altLang="en-US" sz="2400" dirty="0"/>
              <a:t>판정소견정보에서 판정구분 변경해도</a:t>
            </a:r>
            <a:r>
              <a:rPr lang="en-US" altLang="ko-KR" sz="2400" dirty="0"/>
              <a:t>, </a:t>
            </a:r>
            <a:r>
              <a:rPr lang="ko-KR" altLang="en-US" sz="2400" dirty="0"/>
              <a:t>단축키에서는 변경되지 않아서 올립니다</a:t>
            </a:r>
            <a:r>
              <a:rPr lang="en-US" altLang="ko-KR" sz="24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32848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9DBC36C-AA83-49FB-8F24-28B4C0D33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363" y="690180"/>
            <a:ext cx="6973273" cy="54776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135D308-3020-4393-ADF3-8C67E1D9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363" y="690180"/>
            <a:ext cx="6973273" cy="54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03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위암 단축키 신설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/>
              <a:t>개</a:t>
            </a:r>
          </a:p>
        </p:txBody>
      </p:sp>
    </p:spTree>
    <p:extLst>
      <p:ext uri="{BB962C8B-B14F-4D97-AF65-F5344CB8AC3E}">
        <p14:creationId xmlns:p14="http://schemas.microsoft.com/office/powerpoint/2010/main" val="2800208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신규건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소견코드</a:t>
            </a:r>
            <a:r>
              <a:rPr lang="en-US" altLang="ko-KR" dirty="0"/>
              <a:t>: CANG11</a:t>
            </a:r>
          </a:p>
          <a:p>
            <a:r>
              <a:rPr lang="ko-KR" altLang="en-US" dirty="0"/>
              <a:t>표재성 위염 </a:t>
            </a:r>
            <a:r>
              <a:rPr lang="en-US" altLang="ko-KR" dirty="0"/>
              <a:t>+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126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023E9A-A292-4C30-97E5-FE643B409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231" y="823549"/>
            <a:ext cx="7249537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3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위암 단축키 변경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7</a:t>
            </a:r>
            <a:r>
              <a:rPr lang="ko-KR" altLang="en-US" dirty="0"/>
              <a:t>개</a:t>
            </a:r>
          </a:p>
        </p:txBody>
      </p:sp>
    </p:spTree>
    <p:extLst>
      <p:ext uri="{BB962C8B-B14F-4D97-AF65-F5344CB8AC3E}">
        <p14:creationId xmlns:p14="http://schemas.microsoft.com/office/powerpoint/2010/main" val="377928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ko-KR" altLang="en-US" dirty="0"/>
              <a:t>정상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CANG04</a:t>
            </a:r>
          </a:p>
          <a:p>
            <a:r>
              <a:rPr lang="ko-KR" altLang="en-US" dirty="0" err="1"/>
              <a:t>미란성</a:t>
            </a:r>
            <a:r>
              <a:rPr lang="ko-KR" altLang="en-US" dirty="0"/>
              <a:t> 위염</a:t>
            </a:r>
            <a:endParaRPr lang="en-US" altLang="ko-KR" dirty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9350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1F63F0D-9001-4539-A9DE-07F51E351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942" y="828312"/>
            <a:ext cx="7278116" cy="52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9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2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위염</a:t>
            </a:r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CANG03</a:t>
            </a:r>
          </a:p>
          <a:p>
            <a:r>
              <a:rPr lang="ko-KR" altLang="en-US" dirty="0" err="1"/>
              <a:t>위축성</a:t>
            </a:r>
            <a:r>
              <a:rPr lang="ko-KR" altLang="en-US" dirty="0"/>
              <a:t> 위염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72924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4763A32-A993-4488-A1C7-B6457F65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889" y="837838"/>
            <a:ext cx="7316221" cy="518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9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3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위축홍반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CANG07</a:t>
            </a:r>
          </a:p>
          <a:p>
            <a:r>
              <a:rPr lang="ko-KR" altLang="en-US" dirty="0" err="1"/>
              <a:t>위축성</a:t>
            </a:r>
            <a:r>
              <a:rPr lang="ko-KR" altLang="en-US" dirty="0"/>
              <a:t> 위염 </a:t>
            </a:r>
            <a:r>
              <a:rPr lang="en-US" altLang="ko-KR" dirty="0"/>
              <a:t>+ </a:t>
            </a:r>
            <a:r>
              <a:rPr lang="ko-KR" altLang="en-US" dirty="0" err="1"/>
              <a:t>미란성</a:t>
            </a:r>
            <a:r>
              <a:rPr lang="ko-KR" altLang="en-US" dirty="0"/>
              <a:t> 위염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349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F2CB8DA-1C7D-4517-968B-E79F94E19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758" y="501230"/>
            <a:ext cx="7230484" cy="550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7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위암 </a:t>
            </a:r>
            <a:r>
              <a:rPr lang="ko-KR" altLang="en-US" dirty="0" err="1"/>
              <a:t>변경건</a:t>
            </a:r>
            <a:r>
              <a:rPr lang="ko-KR" altLang="en-US" dirty="0"/>
              <a:t> 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위축장상</a:t>
            </a:r>
            <a:endParaRPr lang="en-US" altLang="ko-KR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판정소견 코드</a:t>
            </a:r>
            <a:r>
              <a:rPr lang="en-US" altLang="ko-KR" dirty="0"/>
              <a:t>: CANG08</a:t>
            </a:r>
          </a:p>
          <a:p>
            <a:r>
              <a:rPr lang="ko-KR" altLang="en-US" dirty="0" err="1"/>
              <a:t>위축성</a:t>
            </a:r>
            <a:r>
              <a:rPr lang="ko-KR" altLang="en-US" dirty="0"/>
              <a:t> 위염 </a:t>
            </a:r>
            <a:r>
              <a:rPr lang="en-US" altLang="ko-KR" dirty="0"/>
              <a:t>+ </a:t>
            </a:r>
            <a:r>
              <a:rPr lang="ko-KR" altLang="en-US" dirty="0"/>
              <a:t>표재성 위염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73550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131</Words>
  <Application>Microsoft Office PowerPoint</Application>
  <PresentationFormat>와이드스크린</PresentationFormat>
  <Paragraphs>49</Paragraphs>
  <Slides>19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2" baseType="lpstr">
      <vt:lpstr>맑은 고딕</vt:lpstr>
      <vt:lpstr>Arial</vt:lpstr>
      <vt:lpstr>Office 테마</vt:lpstr>
      <vt:lpstr>위암 단축키 변경</vt:lpstr>
      <vt:lpstr>위암 단축키 변경</vt:lpstr>
      <vt:lpstr>위암 변경건 1</vt:lpstr>
      <vt:lpstr>PowerPoint 프레젠테이션</vt:lpstr>
      <vt:lpstr>위암 변경건 2 </vt:lpstr>
      <vt:lpstr>PowerPoint 프레젠테이션</vt:lpstr>
      <vt:lpstr>위암 변경건 3 </vt:lpstr>
      <vt:lpstr>PowerPoint 프레젠테이션</vt:lpstr>
      <vt:lpstr>위암 변경건 4</vt:lpstr>
      <vt:lpstr>PowerPoint 프레젠테이션</vt:lpstr>
      <vt:lpstr>위암 변경건 5</vt:lpstr>
      <vt:lpstr>PowerPoint 프레젠테이션</vt:lpstr>
      <vt:lpstr>위암 변경건 6</vt:lpstr>
      <vt:lpstr>PowerPoint 프레젠테이션</vt:lpstr>
      <vt:lpstr>위암 변경건 7</vt:lpstr>
      <vt:lpstr>PowerPoint 프레젠테이션</vt:lpstr>
      <vt:lpstr>위암 단축키 신설</vt:lpstr>
      <vt:lpstr>위암 신규건 1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user</cp:lastModifiedBy>
  <cp:revision>37</cp:revision>
  <dcterms:created xsi:type="dcterms:W3CDTF">2026-01-27T07:15:17Z</dcterms:created>
  <dcterms:modified xsi:type="dcterms:W3CDTF">2026-02-27T05:30:08Z</dcterms:modified>
</cp:coreProperties>
</file>