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8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CBC2D-EF5F-4A7F-8CF9-263F0A87C902}" type="datetimeFigureOut">
              <a:rPr lang="ko-KR" altLang="en-US" smtClean="0"/>
              <a:t>2016-04-07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52B1-1A3B-4341-A658-17DA31BCAA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4028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CBC2D-EF5F-4A7F-8CF9-263F0A87C902}" type="datetimeFigureOut">
              <a:rPr lang="ko-KR" altLang="en-US" smtClean="0"/>
              <a:t>2016-04-07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52B1-1A3B-4341-A658-17DA31BCAA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2035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CBC2D-EF5F-4A7F-8CF9-263F0A87C902}" type="datetimeFigureOut">
              <a:rPr lang="ko-KR" altLang="en-US" smtClean="0"/>
              <a:t>2016-04-07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52B1-1A3B-4341-A658-17DA31BCAA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1264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CBC2D-EF5F-4A7F-8CF9-263F0A87C902}" type="datetimeFigureOut">
              <a:rPr lang="ko-KR" altLang="en-US" smtClean="0"/>
              <a:t>2016-04-07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52B1-1A3B-4341-A658-17DA31BCAA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6765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CBC2D-EF5F-4A7F-8CF9-263F0A87C902}" type="datetimeFigureOut">
              <a:rPr lang="ko-KR" altLang="en-US" smtClean="0"/>
              <a:t>2016-04-07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52B1-1A3B-4341-A658-17DA31BCAA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8785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CBC2D-EF5F-4A7F-8CF9-263F0A87C902}" type="datetimeFigureOut">
              <a:rPr lang="ko-KR" altLang="en-US" smtClean="0"/>
              <a:t>2016-04-07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52B1-1A3B-4341-A658-17DA31BCAA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6173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CBC2D-EF5F-4A7F-8CF9-263F0A87C902}" type="datetimeFigureOut">
              <a:rPr lang="ko-KR" altLang="en-US" smtClean="0"/>
              <a:t>2016-04-07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52B1-1A3B-4341-A658-17DA31BCAA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5280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CBC2D-EF5F-4A7F-8CF9-263F0A87C902}" type="datetimeFigureOut">
              <a:rPr lang="ko-KR" altLang="en-US" smtClean="0"/>
              <a:t>2016-04-07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52B1-1A3B-4341-A658-17DA31BCAA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9116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CBC2D-EF5F-4A7F-8CF9-263F0A87C902}" type="datetimeFigureOut">
              <a:rPr lang="ko-KR" altLang="en-US" smtClean="0"/>
              <a:t>2016-04-07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52B1-1A3B-4341-A658-17DA31BCAA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7937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CBC2D-EF5F-4A7F-8CF9-263F0A87C902}" type="datetimeFigureOut">
              <a:rPr lang="ko-KR" altLang="en-US" smtClean="0"/>
              <a:t>2016-04-07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52B1-1A3B-4341-A658-17DA31BCAA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314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CBC2D-EF5F-4A7F-8CF9-263F0A87C902}" type="datetimeFigureOut">
              <a:rPr lang="ko-KR" altLang="en-US" smtClean="0"/>
              <a:t>2016-04-07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52B1-1A3B-4341-A658-17DA31BCAA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600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CBC2D-EF5F-4A7F-8CF9-263F0A87C902}" type="datetimeFigureOut">
              <a:rPr lang="ko-KR" altLang="en-US" smtClean="0"/>
              <a:t>2016-04-07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752B1-1A3B-4341-A658-17DA31BCAA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427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64" r="31270"/>
          <a:stretch/>
        </p:blipFill>
        <p:spPr>
          <a:xfrm rot="5400000">
            <a:off x="1320226" y="254316"/>
            <a:ext cx="1602466" cy="31993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9552" y="457200"/>
            <a:ext cx="2343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바코드 수정요청사항</a:t>
            </a:r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1115616" y="1916832"/>
            <a:ext cx="1368152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64" r="31270"/>
          <a:stretch/>
        </p:blipFill>
        <p:spPr>
          <a:xfrm rot="5400000">
            <a:off x="4722348" y="254316"/>
            <a:ext cx="1602466" cy="3199306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4427984" y="1916832"/>
            <a:ext cx="2160240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1" name="직선 화살표 연결선 10"/>
          <p:cNvCxnSpPr/>
          <p:nvPr/>
        </p:nvCxnSpPr>
        <p:spPr>
          <a:xfrm>
            <a:off x="2555776" y="2060848"/>
            <a:ext cx="1800200" cy="21602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사각형 설명선 11"/>
          <p:cNvSpPr/>
          <p:nvPr/>
        </p:nvSpPr>
        <p:spPr>
          <a:xfrm>
            <a:off x="2267744" y="2856129"/>
            <a:ext cx="4968552" cy="1728192"/>
          </a:xfrm>
          <a:prstGeom prst="wedgeRectCallout">
            <a:avLst>
              <a:gd name="adj1" fmla="val -28443"/>
              <a:gd name="adj2" fmla="val -86279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ko-KR" altLang="en-US" dirty="0" smtClean="0">
                <a:solidFill>
                  <a:schemeClr val="tx1"/>
                </a:solidFill>
              </a:rPr>
              <a:t>바코드 크기는 최대한 크게 조정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marL="342900" indent="-342900" algn="ctr">
              <a:buAutoNum type="arabicPeriod"/>
            </a:pPr>
            <a:r>
              <a:rPr lang="ko-KR" altLang="en-US" dirty="0" smtClean="0">
                <a:solidFill>
                  <a:schemeClr val="tx1"/>
                </a:solidFill>
              </a:rPr>
              <a:t>하단 숫자는 삭제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marL="342900" indent="-342900" algn="ctr">
              <a:buAutoNum type="arabicPeriod"/>
            </a:pPr>
            <a:r>
              <a:rPr lang="ko-KR" altLang="en-US" dirty="0" smtClean="0">
                <a:solidFill>
                  <a:schemeClr val="tx1"/>
                </a:solidFill>
              </a:rPr>
              <a:t>중간에 </a:t>
            </a:r>
            <a:r>
              <a:rPr lang="ko-KR" altLang="en-US" dirty="0" err="1" smtClean="0">
                <a:solidFill>
                  <a:schemeClr val="tx1"/>
                </a:solidFill>
              </a:rPr>
              <a:t>흰선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없애주세요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자유형 12"/>
          <p:cNvSpPr/>
          <p:nvPr/>
        </p:nvSpPr>
        <p:spPr>
          <a:xfrm>
            <a:off x="1056330" y="2055138"/>
            <a:ext cx="3569991" cy="2828485"/>
          </a:xfrm>
          <a:custGeom>
            <a:avLst/>
            <a:gdLst>
              <a:gd name="connsiteX0" fmla="*/ 295776 w 1825812"/>
              <a:gd name="connsiteY0" fmla="*/ 0 h 3287983"/>
              <a:gd name="connsiteX1" fmla="*/ 784663 w 1825812"/>
              <a:gd name="connsiteY1" fmla="*/ 1348966 h 3287983"/>
              <a:gd name="connsiteX2" fmla="*/ 15119 w 1825812"/>
              <a:gd name="connsiteY2" fmla="*/ 2688879 h 3287983"/>
              <a:gd name="connsiteX3" fmla="*/ 1617582 w 1825812"/>
              <a:gd name="connsiteY3" fmla="*/ 3250194 h 3287983"/>
              <a:gd name="connsiteX4" fmla="*/ 1771491 w 1825812"/>
              <a:gd name="connsiteY4" fmla="*/ 3241140 h 3287983"/>
              <a:gd name="connsiteX5" fmla="*/ 1825812 w 1825812"/>
              <a:gd name="connsiteY5" fmla="*/ 3277354 h 3287983"/>
              <a:gd name="connsiteX0" fmla="*/ 295776 w 1825812"/>
              <a:gd name="connsiteY0" fmla="*/ 0 h 3300498"/>
              <a:gd name="connsiteX1" fmla="*/ 784663 w 1825812"/>
              <a:gd name="connsiteY1" fmla="*/ 1348966 h 3300498"/>
              <a:gd name="connsiteX2" fmla="*/ 15119 w 1825812"/>
              <a:gd name="connsiteY2" fmla="*/ 2688879 h 3300498"/>
              <a:gd name="connsiteX3" fmla="*/ 1617582 w 1825812"/>
              <a:gd name="connsiteY3" fmla="*/ 3250194 h 3300498"/>
              <a:gd name="connsiteX4" fmla="*/ 1825812 w 1825812"/>
              <a:gd name="connsiteY4" fmla="*/ 3277354 h 3300498"/>
              <a:gd name="connsiteX0" fmla="*/ 295776 w 1834865"/>
              <a:gd name="connsiteY0" fmla="*/ 0 h 3313709"/>
              <a:gd name="connsiteX1" fmla="*/ 784663 w 1834865"/>
              <a:gd name="connsiteY1" fmla="*/ 1348966 h 3313709"/>
              <a:gd name="connsiteX2" fmla="*/ 15119 w 1834865"/>
              <a:gd name="connsiteY2" fmla="*/ 2688879 h 3313709"/>
              <a:gd name="connsiteX3" fmla="*/ 1617582 w 1834865"/>
              <a:gd name="connsiteY3" fmla="*/ 3250194 h 3313709"/>
              <a:gd name="connsiteX4" fmla="*/ 1834865 w 1834865"/>
              <a:gd name="connsiteY4" fmla="*/ 3304514 h 3313709"/>
              <a:gd name="connsiteX0" fmla="*/ 295776 w 1834865"/>
              <a:gd name="connsiteY0" fmla="*/ 0 h 3349781"/>
              <a:gd name="connsiteX1" fmla="*/ 784663 w 1834865"/>
              <a:gd name="connsiteY1" fmla="*/ 1348966 h 3349781"/>
              <a:gd name="connsiteX2" fmla="*/ 15119 w 1834865"/>
              <a:gd name="connsiteY2" fmla="*/ 2688879 h 3349781"/>
              <a:gd name="connsiteX3" fmla="*/ 1617582 w 1834865"/>
              <a:gd name="connsiteY3" fmla="*/ 3250194 h 3349781"/>
              <a:gd name="connsiteX4" fmla="*/ 1834865 w 1834865"/>
              <a:gd name="connsiteY4" fmla="*/ 3349781 h 3349781"/>
              <a:gd name="connsiteX0" fmla="*/ 295776 w 1617582"/>
              <a:gd name="connsiteY0" fmla="*/ 0 h 3250194"/>
              <a:gd name="connsiteX1" fmla="*/ 784663 w 1617582"/>
              <a:gd name="connsiteY1" fmla="*/ 1348966 h 3250194"/>
              <a:gd name="connsiteX2" fmla="*/ 15119 w 1617582"/>
              <a:gd name="connsiteY2" fmla="*/ 2688879 h 3250194"/>
              <a:gd name="connsiteX3" fmla="*/ 1617582 w 1617582"/>
              <a:gd name="connsiteY3" fmla="*/ 3250194 h 3250194"/>
              <a:gd name="connsiteX0" fmla="*/ 378587 w 3483926"/>
              <a:gd name="connsiteY0" fmla="*/ 0 h 2888056"/>
              <a:gd name="connsiteX1" fmla="*/ 867474 w 3483926"/>
              <a:gd name="connsiteY1" fmla="*/ 1348966 h 2888056"/>
              <a:gd name="connsiteX2" fmla="*/ 97930 w 3483926"/>
              <a:gd name="connsiteY2" fmla="*/ 2688879 h 2888056"/>
              <a:gd name="connsiteX3" fmla="*/ 3483926 w 3483926"/>
              <a:gd name="connsiteY3" fmla="*/ 2888056 h 2888056"/>
              <a:gd name="connsiteX0" fmla="*/ 383171 w 3569991"/>
              <a:gd name="connsiteY0" fmla="*/ 0 h 2702710"/>
              <a:gd name="connsiteX1" fmla="*/ 872058 w 3569991"/>
              <a:gd name="connsiteY1" fmla="*/ 1348966 h 2702710"/>
              <a:gd name="connsiteX2" fmla="*/ 102514 w 3569991"/>
              <a:gd name="connsiteY2" fmla="*/ 2688879 h 2702710"/>
              <a:gd name="connsiteX3" fmla="*/ 3569991 w 3569991"/>
              <a:gd name="connsiteY3" fmla="*/ 2118512 h 2702710"/>
              <a:gd name="connsiteX0" fmla="*/ 383171 w 3569991"/>
              <a:gd name="connsiteY0" fmla="*/ 0 h 2828485"/>
              <a:gd name="connsiteX1" fmla="*/ 872058 w 3569991"/>
              <a:gd name="connsiteY1" fmla="*/ 1348966 h 2828485"/>
              <a:gd name="connsiteX2" fmla="*/ 102514 w 3569991"/>
              <a:gd name="connsiteY2" fmla="*/ 2688879 h 2828485"/>
              <a:gd name="connsiteX3" fmla="*/ 3569991 w 3569991"/>
              <a:gd name="connsiteY3" fmla="*/ 2118512 h 2828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69991" h="2828485">
                <a:moveTo>
                  <a:pt x="383171" y="0"/>
                </a:moveTo>
                <a:cubicBezTo>
                  <a:pt x="651002" y="450410"/>
                  <a:pt x="918834" y="900820"/>
                  <a:pt x="872058" y="1348966"/>
                </a:cubicBezTo>
                <a:cubicBezTo>
                  <a:pt x="825282" y="1797112"/>
                  <a:pt x="-347141" y="2560621"/>
                  <a:pt x="102514" y="2688879"/>
                </a:cubicBezTo>
                <a:cubicBezTo>
                  <a:pt x="552169" y="2817137"/>
                  <a:pt x="3438716" y="3103831"/>
                  <a:pt x="3569991" y="2118512"/>
                </a:cubicBezTo>
              </a:path>
            </a:pathLst>
          </a:cu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7769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13</Words>
  <Application>Microsoft Office PowerPoint</Application>
  <PresentationFormat>화면 슬라이드 쇼(4:3)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master</dc:creator>
  <cp:lastModifiedBy>master</cp:lastModifiedBy>
  <cp:revision>1</cp:revision>
  <dcterms:created xsi:type="dcterms:W3CDTF">2016-04-06T23:41:12Z</dcterms:created>
  <dcterms:modified xsi:type="dcterms:W3CDTF">2016-04-06T23:44:45Z</dcterms:modified>
</cp:coreProperties>
</file>