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8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81EA4-A1C6-4E8D-ADD6-9F82753BC26B}" type="datetimeFigureOut">
              <a:rPr lang="ko-KR" altLang="en-US" smtClean="0"/>
              <a:t>2016-04-07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9B738-B4EE-4006-B22D-D2278804184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9027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81EA4-A1C6-4E8D-ADD6-9F82753BC26B}" type="datetimeFigureOut">
              <a:rPr lang="ko-KR" altLang="en-US" smtClean="0"/>
              <a:t>2016-04-07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9B738-B4EE-4006-B22D-D2278804184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5823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81EA4-A1C6-4E8D-ADD6-9F82753BC26B}" type="datetimeFigureOut">
              <a:rPr lang="ko-KR" altLang="en-US" smtClean="0"/>
              <a:t>2016-04-07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9B738-B4EE-4006-B22D-D2278804184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4657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81EA4-A1C6-4E8D-ADD6-9F82753BC26B}" type="datetimeFigureOut">
              <a:rPr lang="ko-KR" altLang="en-US" smtClean="0"/>
              <a:t>2016-04-07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9B738-B4EE-4006-B22D-D2278804184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0642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81EA4-A1C6-4E8D-ADD6-9F82753BC26B}" type="datetimeFigureOut">
              <a:rPr lang="ko-KR" altLang="en-US" smtClean="0"/>
              <a:t>2016-04-07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9B738-B4EE-4006-B22D-D2278804184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9868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81EA4-A1C6-4E8D-ADD6-9F82753BC26B}" type="datetimeFigureOut">
              <a:rPr lang="ko-KR" altLang="en-US" smtClean="0"/>
              <a:t>2016-04-07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9B738-B4EE-4006-B22D-D2278804184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9818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81EA4-A1C6-4E8D-ADD6-9F82753BC26B}" type="datetimeFigureOut">
              <a:rPr lang="ko-KR" altLang="en-US" smtClean="0"/>
              <a:t>2016-04-07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9B738-B4EE-4006-B22D-D2278804184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1443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81EA4-A1C6-4E8D-ADD6-9F82753BC26B}" type="datetimeFigureOut">
              <a:rPr lang="ko-KR" altLang="en-US" smtClean="0"/>
              <a:t>2016-04-07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9B738-B4EE-4006-B22D-D2278804184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7514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81EA4-A1C6-4E8D-ADD6-9F82753BC26B}" type="datetimeFigureOut">
              <a:rPr lang="ko-KR" altLang="en-US" smtClean="0"/>
              <a:t>2016-04-07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9B738-B4EE-4006-B22D-D2278804184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7851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81EA4-A1C6-4E8D-ADD6-9F82753BC26B}" type="datetimeFigureOut">
              <a:rPr lang="ko-KR" altLang="en-US" smtClean="0"/>
              <a:t>2016-04-07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9B738-B4EE-4006-B22D-D2278804184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6675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81EA4-A1C6-4E8D-ADD6-9F82753BC26B}" type="datetimeFigureOut">
              <a:rPr lang="ko-KR" altLang="en-US" smtClean="0"/>
              <a:t>2016-04-07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9B738-B4EE-4006-B22D-D2278804184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5510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81EA4-A1C6-4E8D-ADD6-9F82753BC26B}" type="datetimeFigureOut">
              <a:rPr lang="ko-KR" altLang="en-US" smtClean="0"/>
              <a:t>2016-04-07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9B738-B4EE-4006-B22D-D2278804184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575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08719"/>
            <a:ext cx="2124075" cy="364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060848"/>
            <a:ext cx="7077075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3491880" y="2900573"/>
            <a:ext cx="5924947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446056" y="5238492"/>
            <a:ext cx="5976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2016..04..7</a:t>
            </a:r>
          </a:p>
          <a:p>
            <a:r>
              <a:rPr lang="ko-KR" altLang="en-US" dirty="0" smtClean="0"/>
              <a:t>황인철 신부님 추가 금액이 마감에 합산 안됩니다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908699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13</Words>
  <Application>Microsoft Office PowerPoint</Application>
  <PresentationFormat>화면 슬라이드 쇼(4:3)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master</dc:creator>
  <cp:lastModifiedBy>master</cp:lastModifiedBy>
  <cp:revision>1</cp:revision>
  <dcterms:created xsi:type="dcterms:W3CDTF">2016-04-07T04:34:59Z</dcterms:created>
  <dcterms:modified xsi:type="dcterms:W3CDTF">2016-04-07T04:43:14Z</dcterms:modified>
</cp:coreProperties>
</file>