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11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56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33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713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64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1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64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929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1941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36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B8B70-CA8D-4797-A1B0-97A63ABADBE7}" type="datetimeFigureOut">
              <a:rPr lang="ko-KR" altLang="en-US" smtClean="0"/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7E921-25A7-42F5-B77A-ABE71E22CF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08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934" y="12971"/>
            <a:ext cx="10672903" cy="601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3717032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신부님 추가 금액이 합산 안되어 마감에 잡힙니다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2580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938"/>
            <a:ext cx="1072515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67956" y="56612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개인수납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회사 수납으로 </a:t>
            </a:r>
            <a:r>
              <a:rPr lang="ko-KR" altLang="en-US" dirty="0" err="1" smtClean="0"/>
              <a:t>변경시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오류창</a:t>
            </a:r>
            <a:r>
              <a:rPr lang="ko-KR" altLang="en-US" dirty="0" smtClean="0"/>
              <a:t> 발생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067944" y="476672"/>
            <a:ext cx="1152128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224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0982325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0116616" y="2060848"/>
            <a:ext cx="72008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851920" y="4365104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83568" y="3645024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491162" y="4437112"/>
            <a:ext cx="5129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-</a:t>
            </a:r>
            <a:r>
              <a:rPr lang="ko-KR" altLang="en-US" dirty="0" err="1" smtClean="0"/>
              <a:t>리우후이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일일마감에서</a:t>
            </a:r>
            <a:r>
              <a:rPr lang="ko-KR" altLang="en-US" dirty="0" smtClean="0"/>
              <a:t> 미수금액에 마이너스로 잡힘</a:t>
            </a:r>
            <a:endParaRPr lang="en-US" altLang="ko-KR" dirty="0" smtClean="0"/>
          </a:p>
          <a:p>
            <a:r>
              <a:rPr lang="en-US" altLang="ko-KR" dirty="0" smtClean="0"/>
              <a:t>-</a:t>
            </a:r>
            <a:r>
              <a:rPr lang="ko-KR" altLang="en-US" dirty="0" smtClean="0"/>
              <a:t>조직검사 비용 회사 수납으로 안 잡</a:t>
            </a:r>
            <a:r>
              <a:rPr lang="ko-KR" altLang="en-US" dirty="0"/>
              <a:t>힘</a:t>
            </a:r>
          </a:p>
        </p:txBody>
      </p:sp>
    </p:spTree>
    <p:extLst>
      <p:ext uri="{BB962C8B-B14F-4D97-AF65-F5344CB8AC3E}">
        <p14:creationId xmlns:p14="http://schemas.microsoft.com/office/powerpoint/2010/main" val="3258801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28</Words>
  <Application>Microsoft Office PowerPoint</Application>
  <PresentationFormat>화면 슬라이드 쇼(4:3)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2</cp:revision>
  <dcterms:created xsi:type="dcterms:W3CDTF">2016-04-28T02:04:03Z</dcterms:created>
  <dcterms:modified xsi:type="dcterms:W3CDTF">2016-04-28T02:17:38Z</dcterms:modified>
</cp:coreProperties>
</file>