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11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22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79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4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08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00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75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1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82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946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DDC0-DCA8-4220-BB60-EB86DA7AF96D}" type="datetimeFigureOut">
              <a:rPr lang="ko-KR" altLang="en-US" smtClean="0"/>
              <a:t>2017-03-27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06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1259632" y="332656"/>
            <a:ext cx="2376264" cy="720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기</a:t>
            </a:r>
            <a:r>
              <a:rPr lang="ko-KR" altLang="en-US" b="1" dirty="0">
                <a:solidFill>
                  <a:schemeClr val="tx1"/>
                </a:solidFill>
              </a:rPr>
              <a:t>존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685730" y="260648"/>
            <a:ext cx="2376264" cy="7200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변경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215285" y="5373216"/>
            <a:ext cx="3317155" cy="1224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schemeClr val="tx1"/>
                </a:solidFill>
              </a:rPr>
              <a:t>심장초음파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밑에 </a:t>
            </a:r>
            <a:r>
              <a:rPr lang="ko-KR" altLang="en-US" b="1" dirty="0" smtClean="0">
                <a:solidFill>
                  <a:schemeClr val="tx1"/>
                </a:solidFill>
              </a:rPr>
              <a:t>스캔 검사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r>
              <a:rPr lang="en-US" altLang="ko-KR" b="1" smtClean="0">
                <a:solidFill>
                  <a:schemeClr val="tx1"/>
                </a:solidFill>
              </a:rPr>
              <a:t>              (</a:t>
            </a:r>
            <a:r>
              <a:rPr lang="ko-KR" altLang="en-US" b="1" dirty="0" err="1" smtClean="0">
                <a:solidFill>
                  <a:schemeClr val="tx1"/>
                </a:solidFill>
              </a:rPr>
              <a:t>파이브로</a:t>
            </a:r>
            <a:r>
              <a:rPr lang="ko-KR" altLang="en-US" b="1" dirty="0" err="1" smtClean="0">
                <a:solidFill>
                  <a:schemeClr val="tx1"/>
                </a:solidFill>
              </a:rPr>
              <a:t>스캔</a:t>
            </a:r>
            <a:r>
              <a:rPr lang="en-US" altLang="ko-KR" b="1" dirty="0">
                <a:solidFill>
                  <a:schemeClr val="tx1"/>
                </a:solidFill>
              </a:rPr>
              <a:t>)</a:t>
            </a:r>
            <a:r>
              <a:rPr lang="ko-KR" altLang="en-US" b="1" dirty="0" smtClean="0">
                <a:solidFill>
                  <a:schemeClr val="tx1"/>
                </a:solidFill>
              </a:rPr>
              <a:t>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추가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r>
              <a:rPr lang="ko-KR" altLang="en-US" sz="1200" b="1" dirty="0" smtClean="0">
                <a:solidFill>
                  <a:schemeClr val="tx1"/>
                </a:solidFill>
              </a:rPr>
              <a:t>검사 코드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: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Y33002</a:t>
            </a:r>
            <a:endParaRPr lang="en-US" altLang="ko-KR" sz="3600" b="1" dirty="0" smtClean="0">
              <a:solidFill>
                <a:schemeClr val="tx1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245880" y="5627876"/>
            <a:ext cx="2056327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schemeClr val="tx1"/>
                </a:solidFill>
              </a:rPr>
              <a:t>등록번호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298475 </a:t>
            </a:r>
          </a:p>
          <a:p>
            <a:endParaRPr lang="en-US" altLang="ko-KR" sz="400" b="1" dirty="0" smtClean="0">
              <a:solidFill>
                <a:schemeClr val="tx1"/>
              </a:solidFill>
            </a:endParaRPr>
          </a:p>
          <a:p>
            <a:r>
              <a:rPr lang="en-US" altLang="ko-KR" sz="1200" b="1" dirty="0" smtClean="0">
                <a:solidFill>
                  <a:schemeClr val="tx1"/>
                </a:solidFill>
              </a:rPr>
              <a:t>19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페이지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참고</a:t>
            </a:r>
            <a:endParaRPr lang="en-US" altLang="ko-KR" sz="1200" b="1" dirty="0" smtClean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40" y="1164621"/>
            <a:ext cx="2936848" cy="411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928" y="1052736"/>
            <a:ext cx="3016676" cy="4228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398" y="2864965"/>
            <a:ext cx="2516180" cy="925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직사각형 15"/>
          <p:cNvSpPr/>
          <p:nvPr/>
        </p:nvSpPr>
        <p:spPr>
          <a:xfrm>
            <a:off x="5535537" y="2833503"/>
            <a:ext cx="2755474" cy="11393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36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08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20</Words>
  <Application>Microsoft Office PowerPoint</Application>
  <PresentationFormat>화면 슬라이드 쇼(4:3)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12</cp:revision>
  <dcterms:created xsi:type="dcterms:W3CDTF">2017-01-18T00:11:22Z</dcterms:created>
  <dcterms:modified xsi:type="dcterms:W3CDTF">2017-03-27T02:53:49Z</dcterms:modified>
</cp:coreProperties>
</file>