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66" y="476672"/>
            <a:ext cx="5367412" cy="410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915816" y="4941168"/>
            <a:ext cx="5040560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1600" b="1" dirty="0" smtClean="0">
                <a:solidFill>
                  <a:schemeClr val="tx1"/>
                </a:solidFill>
              </a:rPr>
              <a:t>코드에서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사업장별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묶음정보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181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입력</a:t>
            </a:r>
            <a:endParaRPr lang="en-US" altLang="ko-KR" sz="2800" b="1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ko-KR" altLang="en-US" sz="1600" b="1" dirty="0" smtClean="0">
                <a:solidFill>
                  <a:schemeClr val="tx1"/>
                </a:solidFill>
              </a:rPr>
              <a:t>중간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사업장별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추가검진항목에서  조직검사그룹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안에서 </a:t>
            </a:r>
            <a:r>
              <a:rPr lang="ko-KR" altLang="en-US" sz="2800" b="1" dirty="0" err="1" smtClean="0">
                <a:solidFill>
                  <a:schemeClr val="tx1"/>
                </a:solidFill>
              </a:rPr>
              <a:t>상기내용삭제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 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55776" y="2780928"/>
            <a:ext cx="2232248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화살표 연결선 7"/>
          <p:cNvCxnSpPr>
            <a:endCxn id="5" idx="0"/>
          </p:cNvCxnSpPr>
          <p:nvPr/>
        </p:nvCxnSpPr>
        <p:spPr>
          <a:xfrm>
            <a:off x="4788024" y="3176972"/>
            <a:ext cx="648072" cy="17641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263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12</Words>
  <Application>Microsoft Office PowerPoint</Application>
  <PresentationFormat>화면 슬라이드 쇼(4:3)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7</cp:revision>
  <dcterms:created xsi:type="dcterms:W3CDTF">2017-01-18T00:11:22Z</dcterms:created>
  <dcterms:modified xsi:type="dcterms:W3CDTF">2017-06-29T03:00:59Z</dcterms:modified>
</cp:coreProperties>
</file>