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0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9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2017-12-19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8113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2017-12-19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8226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2017-12-19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9797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2017-12-19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8444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2017-12-19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9088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2017-12-19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5000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2017-12-19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682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2017-12-19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1759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2017-12-19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3116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2017-12-19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8823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2017-12-19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9468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0DDC0-DCA8-4220-BB60-EB86DA7AF96D}" type="datetimeFigureOut">
              <a:rPr lang="ko-KR" altLang="en-US" smtClean="0"/>
              <a:t>2017-12-19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506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5997958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4788025" y="2060848"/>
            <a:ext cx="576064" cy="5992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1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654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640"/>
            <a:ext cx="4341229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2263281" y="1893688"/>
            <a:ext cx="652535" cy="5992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1200" b="1" dirty="0">
              <a:solidFill>
                <a:schemeClr val="tx1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508104" y="404664"/>
            <a:ext cx="1188132" cy="7200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err="1" smtClean="0">
                <a:solidFill>
                  <a:schemeClr val="tx1"/>
                </a:solidFill>
              </a:rPr>
              <a:t>요청</a:t>
            </a:r>
            <a:r>
              <a:rPr lang="ko-KR" altLang="en-US" b="1" dirty="0" err="1">
                <a:solidFill>
                  <a:schemeClr val="tx1"/>
                </a:solidFill>
              </a:rPr>
              <a:t>건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5292080" y="1286893"/>
            <a:ext cx="3528392" cy="322222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200" b="1" dirty="0" smtClean="0">
                <a:solidFill>
                  <a:schemeClr val="tx1"/>
                </a:solidFill>
              </a:rPr>
              <a:t>예약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/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접수 </a:t>
            </a:r>
            <a:r>
              <a:rPr lang="ko-KR" altLang="en-US" sz="1200" b="1" dirty="0" err="1" smtClean="0">
                <a:solidFill>
                  <a:schemeClr val="tx1"/>
                </a:solidFill>
              </a:rPr>
              <a:t>메뉴바에서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 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-&gt; 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예약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/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접수 </a:t>
            </a:r>
            <a:endParaRPr lang="en-US" altLang="ko-KR" sz="1200" b="1" dirty="0" smtClean="0">
              <a:solidFill>
                <a:schemeClr val="tx1"/>
              </a:solidFill>
            </a:endParaRPr>
          </a:p>
          <a:p>
            <a:endParaRPr lang="en-US" altLang="ko-KR" sz="1200" b="1" dirty="0" smtClean="0">
              <a:solidFill>
                <a:schemeClr val="tx1"/>
              </a:solidFill>
            </a:endParaRPr>
          </a:p>
          <a:p>
            <a:r>
              <a:rPr lang="ko-KR" altLang="en-US" sz="1200" b="1" dirty="0" smtClean="0">
                <a:solidFill>
                  <a:schemeClr val="tx1"/>
                </a:solidFill>
              </a:rPr>
              <a:t>예약현황 칸 </a:t>
            </a:r>
            <a:r>
              <a:rPr lang="ko-KR" altLang="en-US" sz="1200" b="1" dirty="0" err="1" smtClean="0">
                <a:solidFill>
                  <a:schemeClr val="tx1"/>
                </a:solidFill>
              </a:rPr>
              <a:t>실행시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 </a:t>
            </a:r>
            <a:r>
              <a:rPr lang="ko-KR" altLang="en-US" sz="1200" b="1" dirty="0" err="1" smtClean="0">
                <a:solidFill>
                  <a:schemeClr val="tx1"/>
                </a:solidFill>
              </a:rPr>
              <a:t>활성화시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 좌측 화면가동</a:t>
            </a:r>
            <a:endParaRPr lang="en-US" altLang="ko-KR" sz="1200" b="1" dirty="0" smtClean="0">
              <a:solidFill>
                <a:schemeClr val="tx1"/>
              </a:solidFill>
            </a:endParaRPr>
          </a:p>
          <a:p>
            <a:endParaRPr lang="en-US" altLang="ko-KR" sz="1200" b="1" dirty="0">
              <a:solidFill>
                <a:schemeClr val="tx1"/>
              </a:solidFill>
            </a:endParaRPr>
          </a:p>
          <a:p>
            <a:r>
              <a:rPr lang="en-US" altLang="ko-KR" sz="1200" b="1" dirty="0" smtClean="0">
                <a:solidFill>
                  <a:schemeClr val="tx1"/>
                </a:solidFill>
              </a:rPr>
              <a:t>&gt;&gt;&gt;&gt;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여기에 보여지는 내용에 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유방초음파 건수  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추가로 보여지게 해주세요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.</a:t>
            </a:r>
          </a:p>
          <a:p>
            <a:endParaRPr lang="en-US" altLang="ko-KR" sz="1200" b="1" dirty="0">
              <a:solidFill>
                <a:schemeClr val="tx1"/>
              </a:solidFill>
            </a:endParaRPr>
          </a:p>
          <a:p>
            <a:r>
              <a:rPr lang="ko-KR" altLang="en-US" sz="1200" b="1" dirty="0" smtClean="0">
                <a:solidFill>
                  <a:schemeClr val="tx1"/>
                </a:solidFill>
              </a:rPr>
              <a:t>검사코드 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RU201]</a:t>
            </a:r>
          </a:p>
          <a:p>
            <a:r>
              <a:rPr lang="ko-KR" altLang="en-US" sz="1200" b="1" dirty="0" smtClean="0">
                <a:solidFill>
                  <a:schemeClr val="tx1"/>
                </a:solidFill>
              </a:rPr>
              <a:t>병원코드 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US180H</a:t>
            </a:r>
            <a:endParaRPr lang="en-US" altLang="ko-KR" sz="1200" b="1" dirty="0" smtClean="0">
              <a:solidFill>
                <a:schemeClr val="tx1"/>
              </a:solidFill>
            </a:endParaRPr>
          </a:p>
          <a:p>
            <a:endParaRPr lang="en-US" altLang="ko-KR" sz="12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64121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30</Words>
  <Application>Microsoft Office PowerPoint</Application>
  <PresentationFormat>화면 슬라이드 쇼(4:3)</PresentationFormat>
  <Paragraphs>9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23</cp:revision>
  <dcterms:created xsi:type="dcterms:W3CDTF">2017-01-18T00:11:22Z</dcterms:created>
  <dcterms:modified xsi:type="dcterms:W3CDTF">2017-12-19T06:46:12Z</dcterms:modified>
</cp:coreProperties>
</file>