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623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262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1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39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946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09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47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553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28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936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4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146C9-B086-4A74-A245-709DF5BA7B2B}" type="datetimeFigureOut">
              <a:rPr lang="ko-KR" altLang="en-US" smtClean="0"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9BC95-7F91-4DE1-ADCC-271210D66C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06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0" y="123319"/>
            <a:ext cx="4680000" cy="661804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16136" y="3068960"/>
            <a:ext cx="576064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1764208" y="368102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2780225" y="3068960"/>
            <a:ext cx="576064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508104" y="1196752"/>
            <a:ext cx="28200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검진비용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추가검사 비용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모두 </a:t>
            </a:r>
            <a:r>
              <a:rPr lang="ko-KR" altLang="en-US" dirty="0" err="1" smtClean="0"/>
              <a:t>비급여</a:t>
            </a:r>
            <a:r>
              <a:rPr lang="ko-KR" altLang="en-US" dirty="0" smtClean="0"/>
              <a:t> 칸으로 옮겨 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찍힐 수 있도록 해주세요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8372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CMC</dc:creator>
  <cp:lastModifiedBy>CMC</cp:lastModifiedBy>
  <cp:revision>2</cp:revision>
  <dcterms:created xsi:type="dcterms:W3CDTF">2019-05-23T23:50:22Z</dcterms:created>
  <dcterms:modified xsi:type="dcterms:W3CDTF">2019-05-24T00:13:39Z</dcterms:modified>
</cp:coreProperties>
</file>