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16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4150F-1D32-48F9-B80A-C81246F854F3}" type="datetimeFigureOut">
              <a:rPr lang="ko-KR" altLang="en-US" smtClean="0"/>
              <a:t>2020-04-09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76403-732C-4C6E-AB82-DDA52CA04A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3767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4150F-1D32-48F9-B80A-C81246F854F3}" type="datetimeFigureOut">
              <a:rPr lang="ko-KR" altLang="en-US" smtClean="0"/>
              <a:t>2020-04-09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76403-732C-4C6E-AB82-DDA52CA04A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2364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4150F-1D32-48F9-B80A-C81246F854F3}" type="datetimeFigureOut">
              <a:rPr lang="ko-KR" altLang="en-US" smtClean="0"/>
              <a:t>2020-04-09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76403-732C-4C6E-AB82-DDA52CA04A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0888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4150F-1D32-48F9-B80A-C81246F854F3}" type="datetimeFigureOut">
              <a:rPr lang="ko-KR" altLang="en-US" smtClean="0"/>
              <a:t>2020-04-09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76403-732C-4C6E-AB82-DDA52CA04A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384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4150F-1D32-48F9-B80A-C81246F854F3}" type="datetimeFigureOut">
              <a:rPr lang="ko-KR" altLang="en-US" smtClean="0"/>
              <a:t>2020-04-09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76403-732C-4C6E-AB82-DDA52CA04A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7381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4150F-1D32-48F9-B80A-C81246F854F3}" type="datetimeFigureOut">
              <a:rPr lang="ko-KR" altLang="en-US" smtClean="0"/>
              <a:t>2020-04-09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76403-732C-4C6E-AB82-DDA52CA04A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7742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4150F-1D32-48F9-B80A-C81246F854F3}" type="datetimeFigureOut">
              <a:rPr lang="ko-KR" altLang="en-US" smtClean="0"/>
              <a:t>2020-04-09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76403-732C-4C6E-AB82-DDA52CA04A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1369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4150F-1D32-48F9-B80A-C81246F854F3}" type="datetimeFigureOut">
              <a:rPr lang="ko-KR" altLang="en-US" smtClean="0"/>
              <a:t>2020-04-09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76403-732C-4C6E-AB82-DDA52CA04A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6546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4150F-1D32-48F9-B80A-C81246F854F3}" type="datetimeFigureOut">
              <a:rPr lang="ko-KR" altLang="en-US" smtClean="0"/>
              <a:t>2020-04-09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76403-732C-4C6E-AB82-DDA52CA04A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8282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4150F-1D32-48F9-B80A-C81246F854F3}" type="datetimeFigureOut">
              <a:rPr lang="ko-KR" altLang="en-US" smtClean="0"/>
              <a:t>2020-04-09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76403-732C-4C6E-AB82-DDA52CA04A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322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4150F-1D32-48F9-B80A-C81246F854F3}" type="datetimeFigureOut">
              <a:rPr lang="ko-KR" altLang="en-US" smtClean="0"/>
              <a:t>2020-04-09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76403-732C-4C6E-AB82-DDA52CA04A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3686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4150F-1D32-48F9-B80A-C81246F854F3}" type="datetimeFigureOut">
              <a:rPr lang="ko-KR" altLang="en-US" smtClean="0"/>
              <a:t>2020-04-09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276403-732C-4C6E-AB82-DDA52CA04A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2159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5300176" cy="602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4283968" y="4653136"/>
            <a:ext cx="108012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화살표 연결선 5"/>
          <p:cNvCxnSpPr/>
          <p:nvPr/>
        </p:nvCxnSpPr>
        <p:spPr>
          <a:xfrm>
            <a:off x="5364088" y="4833156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815905" y="4509990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혈액 질환</a:t>
            </a:r>
            <a:endParaRPr lang="en-US" altLang="ko-KR" dirty="0" smtClean="0"/>
          </a:p>
          <a:p>
            <a:r>
              <a:rPr lang="ko-KR" altLang="en-US" dirty="0" smtClean="0"/>
              <a:t>감소 시 지혈시간 지연</a:t>
            </a:r>
            <a:endParaRPr lang="ko-KR" altLang="en-US" dirty="0"/>
          </a:p>
        </p:txBody>
      </p:sp>
      <p:cxnSp>
        <p:nvCxnSpPr>
          <p:cNvPr id="9" name="직선 화살표 연결선 8"/>
          <p:cNvCxnSpPr>
            <a:endCxn id="10" idx="1"/>
          </p:cNvCxnSpPr>
          <p:nvPr/>
        </p:nvCxnSpPr>
        <p:spPr>
          <a:xfrm>
            <a:off x="5047640" y="5517232"/>
            <a:ext cx="7895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837212" y="5332566"/>
            <a:ext cx="2983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골수 이상 약제 등과 관련</a:t>
            </a:r>
            <a:endParaRPr lang="ko-KR" altLang="en-US" dirty="0"/>
          </a:p>
        </p:txBody>
      </p:sp>
      <p:cxnSp>
        <p:nvCxnSpPr>
          <p:cNvPr id="13" name="직선 화살표 연결선 12"/>
          <p:cNvCxnSpPr/>
          <p:nvPr/>
        </p:nvCxnSpPr>
        <p:spPr>
          <a:xfrm>
            <a:off x="5047640" y="4005064"/>
            <a:ext cx="96452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228183" y="3789040"/>
            <a:ext cx="2520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/>
              <a:t>위장관 관련 빈혈 등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6827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5250757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직선 화살표 연결선 2"/>
          <p:cNvCxnSpPr/>
          <p:nvPr/>
        </p:nvCxnSpPr>
        <p:spPr>
          <a:xfrm>
            <a:off x="5292080" y="4077072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084168" y="3717032"/>
            <a:ext cx="2880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영양상태</a:t>
            </a:r>
            <a:r>
              <a:rPr lang="en-US" altLang="ko-KR" dirty="0" smtClean="0"/>
              <a:t> </a:t>
            </a:r>
          </a:p>
          <a:p>
            <a:r>
              <a:rPr lang="ko-KR" altLang="en-US" dirty="0" smtClean="0"/>
              <a:t>간 질환</a:t>
            </a:r>
            <a:endParaRPr lang="en-US" altLang="ko-KR" dirty="0" smtClean="0"/>
          </a:p>
          <a:p>
            <a:r>
              <a:rPr lang="ko-KR" altLang="en-US" dirty="0" smtClean="0"/>
              <a:t>형질세포 질환 등과 관련</a:t>
            </a:r>
            <a:endParaRPr lang="ko-KR" altLang="en-US" dirty="0"/>
          </a:p>
        </p:txBody>
      </p:sp>
      <p:cxnSp>
        <p:nvCxnSpPr>
          <p:cNvPr id="6" name="직선 화살표 연결선 5"/>
          <p:cNvCxnSpPr/>
          <p:nvPr/>
        </p:nvCxnSpPr>
        <p:spPr>
          <a:xfrm>
            <a:off x="5220072" y="5445224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150421" y="5296562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(</a:t>
            </a:r>
            <a:r>
              <a:rPr lang="ko-KR" altLang="en-US" dirty="0" err="1" smtClean="0"/>
              <a:t>줄간격</a:t>
            </a:r>
            <a:r>
              <a:rPr lang="ko-KR" altLang="en-US" dirty="0" smtClean="0"/>
              <a:t> 맞춰주세요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4159374" y="5157192"/>
            <a:ext cx="1080120" cy="6480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5502276" y="1123003"/>
            <a:ext cx="3030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B</a:t>
            </a:r>
            <a:r>
              <a:rPr lang="ko-KR" altLang="en-US" dirty="0" smtClean="0"/>
              <a:t>형 간염 항체 생성 여부</a:t>
            </a:r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616116" y="1948190"/>
            <a:ext cx="3030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A</a:t>
            </a:r>
            <a:r>
              <a:rPr lang="ko-KR" altLang="en-US" dirty="0" smtClean="0"/>
              <a:t>형 간염 항체 생성 여부</a:t>
            </a:r>
            <a:endParaRPr lang="ko-KR" altLang="en-US" dirty="0"/>
          </a:p>
        </p:txBody>
      </p:sp>
      <p:cxnSp>
        <p:nvCxnSpPr>
          <p:cNvPr id="18" name="직선 화살표 연결선 17"/>
          <p:cNvCxnSpPr/>
          <p:nvPr/>
        </p:nvCxnSpPr>
        <p:spPr>
          <a:xfrm>
            <a:off x="5220072" y="1349882"/>
            <a:ext cx="30933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화살표 연결선 19"/>
          <p:cNvCxnSpPr/>
          <p:nvPr/>
        </p:nvCxnSpPr>
        <p:spPr>
          <a:xfrm>
            <a:off x="5300464" y="2132856"/>
            <a:ext cx="30933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화살표 연결선 20"/>
          <p:cNvCxnSpPr/>
          <p:nvPr/>
        </p:nvCxnSpPr>
        <p:spPr>
          <a:xfrm>
            <a:off x="5220072" y="692696"/>
            <a:ext cx="86409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084168" y="476672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(1</a:t>
            </a:r>
            <a:r>
              <a:rPr lang="ko-KR" altLang="en-US" dirty="0" smtClean="0"/>
              <a:t>줄로 가능하면 </a:t>
            </a:r>
            <a:r>
              <a:rPr lang="en-US" altLang="ko-KR" dirty="0" smtClean="0"/>
              <a:t>1</a:t>
            </a:r>
            <a:r>
              <a:rPr lang="ko-KR" altLang="en-US" dirty="0" smtClean="0"/>
              <a:t>줄로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cxnSp>
        <p:nvCxnSpPr>
          <p:cNvPr id="24" name="직선 화살표 연결선 23"/>
          <p:cNvCxnSpPr/>
          <p:nvPr/>
        </p:nvCxnSpPr>
        <p:spPr>
          <a:xfrm>
            <a:off x="5286325" y="1783065"/>
            <a:ext cx="86409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150421" y="1567041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(1</a:t>
            </a:r>
            <a:r>
              <a:rPr lang="ko-KR" altLang="en-US" dirty="0" smtClean="0"/>
              <a:t>줄로 가능하면 </a:t>
            </a:r>
            <a:r>
              <a:rPr lang="en-US" altLang="ko-KR" dirty="0" smtClean="0"/>
              <a:t>1</a:t>
            </a:r>
            <a:r>
              <a:rPr lang="ko-KR" altLang="en-US" dirty="0" smtClean="0"/>
              <a:t>줄로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73275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188640"/>
            <a:ext cx="5407343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직선 화살표 연결선 2"/>
          <p:cNvCxnSpPr/>
          <p:nvPr/>
        </p:nvCxnSpPr>
        <p:spPr>
          <a:xfrm>
            <a:off x="5652120" y="1484784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084168" y="1124744"/>
            <a:ext cx="2448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응고 인자 결핍</a:t>
            </a:r>
            <a:endParaRPr lang="en-US" altLang="ko-KR" dirty="0" smtClean="0"/>
          </a:p>
          <a:p>
            <a:r>
              <a:rPr lang="ko-KR" altLang="en-US" dirty="0" err="1" smtClean="0"/>
              <a:t>혈전증</a:t>
            </a:r>
            <a:endParaRPr lang="en-US" altLang="ko-KR" dirty="0" smtClean="0"/>
          </a:p>
          <a:p>
            <a:r>
              <a:rPr lang="ko-KR" altLang="en-US" dirty="0" smtClean="0"/>
              <a:t>동맥경화증과 관련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4572000" y="1340768"/>
            <a:ext cx="108012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3275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1944"/>
            <a:ext cx="6135124" cy="6239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직선 화살표 연결선 2"/>
          <p:cNvCxnSpPr/>
          <p:nvPr/>
        </p:nvCxnSpPr>
        <p:spPr>
          <a:xfrm>
            <a:off x="6228184" y="2564904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732240" y="2348880"/>
            <a:ext cx="23042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dirty="0" smtClean="0"/>
              <a:t>난소종양</a:t>
            </a:r>
            <a:r>
              <a:rPr lang="en-US" altLang="ko-KR" sz="1500" dirty="0" smtClean="0"/>
              <a:t>, </a:t>
            </a:r>
            <a:r>
              <a:rPr lang="ko-KR" altLang="en-US" sz="1500" dirty="0" smtClean="0"/>
              <a:t>뇌하수체 종양</a:t>
            </a:r>
            <a:r>
              <a:rPr lang="en-US" altLang="ko-KR" sz="1500" dirty="0" smtClean="0"/>
              <a:t>, </a:t>
            </a:r>
            <a:r>
              <a:rPr lang="ko-KR" altLang="en-US" sz="1500" dirty="0" err="1" smtClean="0"/>
              <a:t>폐경여부</a:t>
            </a:r>
            <a:endParaRPr lang="ko-KR" altLang="en-US" sz="1500" dirty="0"/>
          </a:p>
        </p:txBody>
      </p:sp>
      <p:cxnSp>
        <p:nvCxnSpPr>
          <p:cNvPr id="6" name="직선 화살표 연결선 5"/>
          <p:cNvCxnSpPr/>
          <p:nvPr/>
        </p:nvCxnSpPr>
        <p:spPr>
          <a:xfrm>
            <a:off x="6228184" y="3645024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804248" y="3368025"/>
            <a:ext cx="25202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dirty="0" smtClean="0"/>
              <a:t>유선발달</a:t>
            </a:r>
            <a:r>
              <a:rPr lang="en-US" altLang="ko-KR" sz="1500" dirty="0" smtClean="0"/>
              <a:t>, </a:t>
            </a:r>
          </a:p>
          <a:p>
            <a:r>
              <a:rPr lang="ko-KR" altLang="en-US" sz="1500" dirty="0" smtClean="0"/>
              <a:t>분만 후 유즙분비 촉진</a:t>
            </a:r>
            <a:endParaRPr lang="ko-KR" altLang="en-US" sz="1500" dirty="0"/>
          </a:p>
        </p:txBody>
      </p:sp>
    </p:spTree>
    <p:extLst>
      <p:ext uri="{BB962C8B-B14F-4D97-AF65-F5344CB8AC3E}">
        <p14:creationId xmlns:p14="http://schemas.microsoft.com/office/powerpoint/2010/main" val="3573275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0"/>
            <a:ext cx="5400600" cy="679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직선 화살표 연결선 2"/>
          <p:cNvCxnSpPr/>
          <p:nvPr/>
        </p:nvCxnSpPr>
        <p:spPr>
          <a:xfrm>
            <a:off x="5508104" y="1916832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084168" y="1772816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피로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염증 관련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73275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74</Words>
  <Application>Microsoft Office PowerPoint</Application>
  <PresentationFormat>화면 슬라이드 쇼(4:3)</PresentationFormat>
  <Paragraphs>19</Paragraphs>
  <Slides>5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6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3</cp:revision>
  <dcterms:created xsi:type="dcterms:W3CDTF">2020-04-08T22:29:29Z</dcterms:created>
  <dcterms:modified xsi:type="dcterms:W3CDTF">2020-04-08T23:21:15Z</dcterms:modified>
</cp:coreProperties>
</file>