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842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96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5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14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257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074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717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5515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275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855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249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A0861-A262-486F-847F-A6D691B87974}" type="datetimeFigureOut">
              <a:rPr lang="ko-KR" altLang="en-US" smtClean="0"/>
              <a:t>2020-07-06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3F3FC-E597-4578-8E24-6C040CA67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87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8" y="62038"/>
            <a:ext cx="12057143" cy="200952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302500" y="1689100"/>
            <a:ext cx="711200" cy="228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28" y="2071562"/>
            <a:ext cx="4956185" cy="468000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873500" y="4622800"/>
            <a:ext cx="1150113" cy="212876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1375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49050" cy="24193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78000"/>
            <a:ext cx="50025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90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와이드스크린</PresentationFormat>
  <Paragraphs>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</cp:revision>
  <dcterms:created xsi:type="dcterms:W3CDTF">2020-07-06T05:46:32Z</dcterms:created>
  <dcterms:modified xsi:type="dcterms:W3CDTF">2020-07-06T06:05:40Z</dcterms:modified>
</cp:coreProperties>
</file>