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230D6E-D549-446F-BCCA-E3A7E7075C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F994777-91A8-4127-84BA-0B7B84871A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755003-95D0-4589-B0AF-1804FAEFC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E860DE-2DCB-4CD1-896F-B9DFBDA73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4B66C6-87D1-4EE2-8F7F-488B9FED0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244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69B6E7-6A38-4504-A144-9F61EC41E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C5E99E7-B727-418F-B9FD-0E338E05DF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7DFECE-EBD4-45F7-A58A-32B3D9C48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6A0E750-7C80-4318-B76A-61B707380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B0D22BE-77A9-44DF-9867-454AA5246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2167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422CFC2-B3AB-4057-A1EC-9411C53282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068EE4A-689B-4086-9A51-06BC2FDF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503ED16-295B-48D3-970E-826A62726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672BCA-EB86-4730-972C-FA9E1999E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BF36342-38DB-4354-A3BD-DE865F5D6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720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E89F4C-5A75-4529-9347-A63255F9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95EC07F-E9A4-45B8-BB51-A29C0573A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1F8C7EF-7CFB-45CA-B830-7A04D8FBB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1070B49-7314-4466-9418-84F6C6F3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C65CEE1-C4CD-4AC0-AC6F-00CA4EF2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545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D0A177-3DA6-4E9D-906F-1FC2B4542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3E6BA4-9B2C-4EC8-A3F8-238315A31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6FB54A6-6CB1-4A42-8BCD-71C785CEB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1E070F7-4327-4A12-BD98-E890BA17F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041CE1E-18C4-40A5-8A77-12E51D7AA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1005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3E9850-0F01-45CD-B08C-9F9A9ABFD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B71B9AF-A4D8-4543-BB23-2EE923240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FA447DE-4CF0-4C99-8404-BA1B5229D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6CA0FB9-F324-4600-9566-15C3245FE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3BE65A2-9E4C-40C5-B7A4-7AAAD8D13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6F26D0-D831-4B60-A734-C5AAF805E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7042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DD7340-9F84-4EAD-9E53-C1E6680A9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1903803-0A05-481F-B2F4-7746CED5A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5E07C58-4CD7-4A40-A193-30470F18D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4BD8B4A-DA58-43A5-8FDF-604E7E9339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AE1360A-EC73-4654-9AC4-780A727CC9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5C42A81-891E-4385-A17C-68A170691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91C5149-522D-4921-90C0-64397061E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14A2AA9-B55C-47A5-80A9-F3693C1AC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135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844E63-598D-41EF-8A89-B39363202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1C2F5BB-A444-49C7-B238-FB5EB49AB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EACC758-34B5-4414-8760-4F3212EF3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02B11AD-996E-42D6-91D3-37D50D8D0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7993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EDC31CD-8F5A-4ABE-9282-ED0908C17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0099A6E-E3F0-4AE6-A293-D785D88AE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41CCA8F-72E3-439D-A526-6FD5410ED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0938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19C756-7B95-4CE4-A103-3963C3A05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574EFC2-A576-4E03-8DFB-7480808FA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130B3DD-265A-414C-9E56-1AA0D0CCC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977BC8A-08E8-470B-9CBD-B8724912C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97E2923-BE4C-4336-BEB3-DA4410203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23067D1-8D45-4E60-B9F5-55F14818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9638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E96195-740B-4637-9812-1CAA1A6A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29FEC8F-3267-4A82-8B2B-D33304FAF2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B7F90CA-1A7A-4BF3-BB67-0AE2E6372F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694DACF-21E7-4E24-A548-59C034A60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5E06A64-5B39-4124-8534-C34E99C08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7B9E0F9-E29C-470A-9503-9DC213DF1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744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76EA769-8EAE-460D-8B9D-73F5CC071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0CDB7FD-FF36-4E15-A359-D1CA35E29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BCA50FA-8343-4AF0-9128-EAA862D16D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24A45-B71C-4D42-BC8B-79A8BBD9ACA7}" type="datetimeFigureOut">
              <a:rPr lang="ko-KR" altLang="en-US" smtClean="0"/>
              <a:t>2023-11-02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EBDC59F-0160-4756-9CE4-C810246093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D3B508B-75A9-4115-BBB5-3C1A1C7AA7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97409-036D-4C26-B5E2-C512E00D3D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91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F5CE02-38BB-489A-8731-E1B928E6CC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E76BFA6-D89E-4826-B90B-24C49C3BFA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57D6660-2233-4619-8FA6-B96043F76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99" y="643467"/>
            <a:ext cx="11459628" cy="5155481"/>
          </a:xfrm>
          <a:prstGeom prst="rect">
            <a:avLst/>
          </a:prstGeom>
        </p:spPr>
      </p:pic>
      <p:sp>
        <p:nvSpPr>
          <p:cNvPr id="6" name="타원 5">
            <a:extLst>
              <a:ext uri="{FF2B5EF4-FFF2-40B4-BE49-F238E27FC236}">
                <a16:creationId xmlns:a16="http://schemas.microsoft.com/office/drawing/2014/main" id="{BC3D8028-1B8F-4265-AF29-5560F0670A1A}"/>
              </a:ext>
            </a:extLst>
          </p:cNvPr>
          <p:cNvSpPr/>
          <p:nvPr/>
        </p:nvSpPr>
        <p:spPr>
          <a:xfrm>
            <a:off x="3302000" y="1122363"/>
            <a:ext cx="3276600" cy="381370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FC0F31-B089-4B7C-B93D-A05A2B7AC2C0}"/>
              </a:ext>
            </a:extLst>
          </p:cNvPr>
          <p:cNvSpPr txBox="1"/>
          <p:nvPr/>
        </p:nvSpPr>
        <p:spPr>
          <a:xfrm>
            <a:off x="6902618" y="2202894"/>
            <a:ext cx="4204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물질안전보건자료 작성시 항목 순서로</a:t>
            </a:r>
            <a:r>
              <a:rPr lang="en-US" altLang="ko-KR" dirty="0"/>
              <a:t> </a:t>
            </a:r>
          </a:p>
          <a:p>
            <a:r>
              <a:rPr lang="ko-KR" altLang="en-US" dirty="0"/>
              <a:t>수정해 주었으면 합니다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516B304-0A56-47C0-B385-0EB744777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744" y="2897624"/>
            <a:ext cx="4869083" cy="323169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78821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와이드스크린</PresentationFormat>
  <Paragraphs>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lenovo</dc:creator>
  <cp:lastModifiedBy>lenovo</cp:lastModifiedBy>
  <cp:revision>1</cp:revision>
  <dcterms:created xsi:type="dcterms:W3CDTF">2023-11-02T12:24:03Z</dcterms:created>
  <dcterms:modified xsi:type="dcterms:W3CDTF">2023-11-02T12:25:00Z</dcterms:modified>
</cp:coreProperties>
</file>