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B087FE-2634-4B03-A1AD-AE1B908CC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5794915-F0A7-4C1E-A352-0D9966818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05B9AAC-42C5-4B1E-99D9-8799FF329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4A35-BFE4-4837-8EDF-FC322EBAD6BB}" type="datetimeFigureOut">
              <a:rPr lang="ko-KR" altLang="en-US" smtClean="0"/>
              <a:t>2023-07-24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A84BCA7-6461-44C3-A899-BAB0F5E1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2F6940-5C5A-43B0-9D6E-E4812131E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755E-D365-4DEE-95F4-5F63AFD580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329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7E14D9-32F3-40E8-B096-9705544D2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D5E078B-C322-495B-B599-3818D453DC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767A24-9CA7-4F24-BDEB-5AC0059F9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4A35-BFE4-4837-8EDF-FC322EBAD6BB}" type="datetimeFigureOut">
              <a:rPr lang="ko-KR" altLang="en-US" smtClean="0"/>
              <a:t>2023-07-24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4F29890-C0E2-4469-A5CF-A10A6B243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97DCD02-112C-47E6-A598-E3DF24FB3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755E-D365-4DEE-95F4-5F63AFD580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25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576498E-C513-45BB-AFAE-509706E299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A8CE423-2365-4332-96FA-2FC175F26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067062D-D653-4E64-B47F-E45999772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4A35-BFE4-4837-8EDF-FC322EBAD6BB}" type="datetimeFigureOut">
              <a:rPr lang="ko-KR" altLang="en-US" smtClean="0"/>
              <a:t>2023-07-24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963F42E-F521-4799-BDBD-ACFFAE2A0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2F71B05-7910-448A-8345-6363E6442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755E-D365-4DEE-95F4-5F63AFD580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3823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BC8E37-92BA-48C1-A0F4-6ECA31EF1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EE078EA-4F8A-4BB8-8F26-92CB5ECEF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4EA2AC6-F34B-4019-9323-F3B9CDE11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4A35-BFE4-4837-8EDF-FC322EBAD6BB}" type="datetimeFigureOut">
              <a:rPr lang="ko-KR" altLang="en-US" smtClean="0"/>
              <a:t>2023-07-24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F5509B0-353D-493F-84BB-9410FB4E7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519D2CB-D68F-4BD3-8C06-1FBCF437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755E-D365-4DEE-95F4-5F63AFD580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0676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E2634E7-46DB-4EF1-84B5-AF7BAB229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91789AC-4477-4A08-8590-CB4DEACA8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B079733-417A-411B-B7A1-7808D36A4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4A35-BFE4-4837-8EDF-FC322EBAD6BB}" type="datetimeFigureOut">
              <a:rPr lang="ko-KR" altLang="en-US" smtClean="0"/>
              <a:t>2023-07-24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0EC76FD-D2F7-4EFA-9DA9-1139AA7E9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C303956-85E9-46F5-9885-F41D3FC11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755E-D365-4DEE-95F4-5F63AFD580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719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B32E73-141A-4FA4-B3CA-E8A33C11A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44E5DF8-8041-4F9B-8139-F9DA6942A8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05FB045-EC02-4EC8-9D97-A4C1513B74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68D33B4-6585-4CEA-830C-26DB22C36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4A35-BFE4-4837-8EDF-FC322EBAD6BB}" type="datetimeFigureOut">
              <a:rPr lang="ko-KR" altLang="en-US" smtClean="0"/>
              <a:t>2023-07-24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38BD39B-3694-4235-953E-968FA19FF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F4AE84B-7182-402E-8402-821596EC2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755E-D365-4DEE-95F4-5F63AFD580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3745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2445C3-99BD-40E4-AF04-5B8821CD3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799D1A-D1C3-4FD5-BCF8-540E5761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DA87BF6-9B6F-4560-9702-868F8EB7C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DD0DD12-8536-4475-A49C-8358E68B9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E8F95E7-FC46-4B1D-8BB8-CB73CA50EF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67C83E0-2C3B-4BB4-8138-815CD71CA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4A35-BFE4-4837-8EDF-FC322EBAD6BB}" type="datetimeFigureOut">
              <a:rPr lang="ko-KR" altLang="en-US" smtClean="0"/>
              <a:t>2023-07-24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D4A1E41-0967-4613-9788-0E6E032BA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CCFFB1-847C-4E7C-A629-AD5133175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755E-D365-4DEE-95F4-5F63AFD580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6619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5512A0-C07D-4CEF-89AC-C3C691E04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983D748-9B3B-4E47-8B1C-1BBE4B7B6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4A35-BFE4-4837-8EDF-FC322EBAD6BB}" type="datetimeFigureOut">
              <a:rPr lang="ko-KR" altLang="en-US" smtClean="0"/>
              <a:t>2023-07-24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D49AFB1-1F49-4E3C-9AD4-6399C8761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401802B-77C3-4190-B9C3-AD8AE8ED1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755E-D365-4DEE-95F4-5F63AFD580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7051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25F0583-2C25-453D-9EF1-78C5A225C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4A35-BFE4-4837-8EDF-FC322EBAD6BB}" type="datetimeFigureOut">
              <a:rPr lang="ko-KR" altLang="en-US" smtClean="0"/>
              <a:t>2023-07-24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F280DCE-91C8-496F-98C7-BE777880B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FCFB870-EEC4-4327-A757-F59925936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755E-D365-4DEE-95F4-5F63AFD580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8108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3ADF50-C899-43E9-A586-5E5AC61BE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8F65038-33F3-424C-B900-BDB2D303E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43EB262-9671-4A5E-AB4C-E2A8D0CE7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24A477E-1A2D-4A25-B4C8-CAFDC57B2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4A35-BFE4-4837-8EDF-FC322EBAD6BB}" type="datetimeFigureOut">
              <a:rPr lang="ko-KR" altLang="en-US" smtClean="0"/>
              <a:t>2023-07-24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31EB1DC-0584-4445-89CD-187D20306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8D915D5-E6B3-4840-8859-F7C31D445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755E-D365-4DEE-95F4-5F63AFD580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556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DECF4C7-67E9-4B47-911B-AC9AE0027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C86470B-F03D-4E7A-A984-D7B3B3FB9C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D91E509-FF53-4E94-8207-9101585B1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950AED0-876E-4766-A340-F6165CAC8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4A35-BFE4-4837-8EDF-FC322EBAD6BB}" type="datetimeFigureOut">
              <a:rPr lang="ko-KR" altLang="en-US" smtClean="0"/>
              <a:t>2023-07-24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9A29C1C-3BAD-4832-89CD-04B441CDE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003F987-DED2-456E-AF8E-DA651141E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9755E-D365-4DEE-95F4-5F63AFD580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759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704D909-12AB-440C-A62E-DB15C9197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94DA15E-DC60-4755-9476-578461838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B27AA4C-FE22-42EB-AD0A-A931A53C17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44A35-BFE4-4837-8EDF-FC322EBAD6BB}" type="datetimeFigureOut">
              <a:rPr lang="ko-KR" altLang="en-US" smtClean="0"/>
              <a:t>2023-07-24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0AD0E3-2239-41E5-96DC-41E4E5504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6AC91D2-37C6-419A-A174-E9901C13C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9755E-D365-4DEE-95F4-5F63AFD580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07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BD5C34F-23E9-420E-9B35-FAF916055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16" y="1584482"/>
            <a:ext cx="6892650" cy="363747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559D80FE-CC23-48D8-A70D-B85539E8C8D2}"/>
              </a:ext>
            </a:extLst>
          </p:cNvPr>
          <p:cNvSpPr/>
          <p:nvPr/>
        </p:nvSpPr>
        <p:spPr>
          <a:xfrm>
            <a:off x="6096000" y="1496290"/>
            <a:ext cx="979715" cy="4393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6F2F3A-4747-4B1E-B7D7-F33192D25DF5}"/>
              </a:ext>
            </a:extLst>
          </p:cNvPr>
          <p:cNvSpPr txBox="1"/>
          <p:nvPr/>
        </p:nvSpPr>
        <p:spPr>
          <a:xfrm>
            <a:off x="7671458" y="2458193"/>
            <a:ext cx="2050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거래처에 링크 보낼 시 클릭</a:t>
            </a:r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A351BC0F-1276-4495-BFD5-EC774AA4F6FC}"/>
              </a:ext>
            </a:extLst>
          </p:cNvPr>
          <p:cNvCxnSpPr>
            <a:cxnSpLocks/>
          </p:cNvCxnSpPr>
          <p:nvPr/>
        </p:nvCxnSpPr>
        <p:spPr>
          <a:xfrm flipH="1" flipV="1">
            <a:off x="7075716" y="1935678"/>
            <a:ext cx="665991" cy="63533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352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A760EDD-15B9-4950-AD1C-651A91D10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95" y="207279"/>
            <a:ext cx="4548250" cy="305109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970AD26-9110-4ABB-A847-8FD99979AB84}"/>
              </a:ext>
            </a:extLst>
          </p:cNvPr>
          <p:cNvSpPr txBox="1"/>
          <p:nvPr/>
        </p:nvSpPr>
        <p:spPr>
          <a:xfrm>
            <a:off x="5278901" y="3652202"/>
            <a:ext cx="7273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2. CSV(</a:t>
            </a:r>
            <a:r>
              <a:rPr lang="ko-KR" altLang="en-US" dirty="0"/>
              <a:t>쉼표로 분리</a:t>
            </a:r>
            <a:r>
              <a:rPr lang="en-US" altLang="ko-KR" dirty="0"/>
              <a:t>)(*.csv)</a:t>
            </a:r>
            <a:r>
              <a:rPr lang="ko-KR" altLang="en-US" dirty="0"/>
              <a:t>로</a:t>
            </a:r>
            <a:r>
              <a:rPr lang="en-US" altLang="ko-KR" dirty="0"/>
              <a:t> </a:t>
            </a:r>
            <a:r>
              <a:rPr lang="ko-KR" altLang="en-US" dirty="0"/>
              <a:t>파일형식 선택하여 저장</a:t>
            </a:r>
            <a:endParaRPr lang="en-US" altLang="ko-KR" dirty="0"/>
          </a:p>
          <a:p>
            <a:r>
              <a:rPr lang="en-US" altLang="ko-KR" dirty="0"/>
              <a:t>(csv</a:t>
            </a:r>
            <a:r>
              <a:rPr lang="ko-KR" altLang="en-US" dirty="0"/>
              <a:t>파일의 경우 </a:t>
            </a:r>
            <a:r>
              <a:rPr lang="ko-KR" altLang="en-US" dirty="0" err="1"/>
              <a:t>현재탭만</a:t>
            </a:r>
            <a:r>
              <a:rPr lang="ko-KR" altLang="en-US" dirty="0"/>
              <a:t> 저장됨으로 </a:t>
            </a:r>
            <a:r>
              <a:rPr lang="ko-KR" altLang="en-US" dirty="0" err="1"/>
              <a:t>현재탭만</a:t>
            </a:r>
            <a:r>
              <a:rPr lang="ko-KR" altLang="en-US" dirty="0"/>
              <a:t> 저장하기 확인</a:t>
            </a:r>
            <a:r>
              <a:rPr lang="en-US" altLang="ko-KR" dirty="0"/>
              <a:t>)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656B810-1C91-4124-9C1D-426081EDE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342" y="207279"/>
            <a:ext cx="5168961" cy="29985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3084F30-6289-4EBB-BB90-C672B8ABE173}"/>
              </a:ext>
            </a:extLst>
          </p:cNvPr>
          <p:cNvSpPr txBox="1"/>
          <p:nvPr/>
        </p:nvSpPr>
        <p:spPr>
          <a:xfrm>
            <a:off x="134907" y="3705856"/>
            <a:ext cx="727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완료 후 </a:t>
            </a:r>
            <a:r>
              <a:rPr lang="ko-KR" altLang="en-US" dirty="0" err="1"/>
              <a:t>다른이름으로</a:t>
            </a:r>
            <a:r>
              <a:rPr lang="ko-KR" altLang="en-US" dirty="0"/>
              <a:t> 저장 하기  </a:t>
            </a:r>
            <a:endParaRPr lang="en-US" altLang="ko-KR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DD572FA-70D9-4006-8BBB-3A4D76EC28B0}"/>
              </a:ext>
            </a:extLst>
          </p:cNvPr>
          <p:cNvSpPr/>
          <p:nvPr/>
        </p:nvSpPr>
        <p:spPr>
          <a:xfrm>
            <a:off x="6292424" y="2625058"/>
            <a:ext cx="995068" cy="1062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344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F4190EA-3C28-408A-9FAA-09B723391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14" y="480951"/>
            <a:ext cx="4949457" cy="304776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970AD26-9110-4ABB-A847-8FD99979AB84}"/>
              </a:ext>
            </a:extLst>
          </p:cNvPr>
          <p:cNvSpPr txBox="1"/>
          <p:nvPr/>
        </p:nvSpPr>
        <p:spPr>
          <a:xfrm>
            <a:off x="5193971" y="3705856"/>
            <a:ext cx="727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열기 클릭하여 저장한 </a:t>
            </a:r>
            <a:r>
              <a:rPr lang="en-US" altLang="ko-KR" dirty="0"/>
              <a:t>csv </a:t>
            </a:r>
            <a:r>
              <a:rPr lang="ko-KR" altLang="en-US" dirty="0"/>
              <a:t>파일 불러오기</a:t>
            </a:r>
            <a:endParaRPr lang="en-US" altLang="ko-K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084F30-6289-4EBB-BB90-C672B8ABE173}"/>
              </a:ext>
            </a:extLst>
          </p:cNvPr>
          <p:cNvSpPr txBox="1"/>
          <p:nvPr/>
        </p:nvSpPr>
        <p:spPr>
          <a:xfrm>
            <a:off x="134907" y="3705856"/>
            <a:ext cx="727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근골격계 증상조사표 메뉴</a:t>
            </a:r>
            <a:r>
              <a:rPr lang="en-US" altLang="ko-KR" dirty="0"/>
              <a:t>-</a:t>
            </a:r>
            <a:r>
              <a:rPr lang="ko-KR" altLang="en-US" dirty="0"/>
              <a:t>일괄등록 탭 클릭</a:t>
            </a:r>
            <a:endParaRPr lang="en-US" altLang="ko-KR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DD572FA-70D9-4006-8BBB-3A4D76EC28B0}"/>
              </a:ext>
            </a:extLst>
          </p:cNvPr>
          <p:cNvSpPr/>
          <p:nvPr/>
        </p:nvSpPr>
        <p:spPr>
          <a:xfrm>
            <a:off x="562580" y="772507"/>
            <a:ext cx="363695" cy="1181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AF06A08-355B-4ABB-B4E8-580F3602E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920" y="440405"/>
            <a:ext cx="4860223" cy="2988452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59AB8353-29B1-4AE1-AC33-980C8E7A7543}"/>
              </a:ext>
            </a:extLst>
          </p:cNvPr>
          <p:cNvSpPr/>
          <p:nvPr/>
        </p:nvSpPr>
        <p:spPr>
          <a:xfrm>
            <a:off x="9211775" y="654365"/>
            <a:ext cx="363695" cy="1181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2323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62A1E78D-1D8E-4E28-91AD-F9065F915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25" y="430480"/>
            <a:ext cx="4852215" cy="299852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970AD26-9110-4ABB-A847-8FD99979AB84}"/>
              </a:ext>
            </a:extLst>
          </p:cNvPr>
          <p:cNvSpPr txBox="1"/>
          <p:nvPr/>
        </p:nvSpPr>
        <p:spPr>
          <a:xfrm>
            <a:off x="6220102" y="3777863"/>
            <a:ext cx="727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2. </a:t>
            </a:r>
            <a:r>
              <a:rPr lang="ko-KR" altLang="en-US" dirty="0" err="1"/>
              <a:t>근골격계질환</a:t>
            </a:r>
            <a:r>
              <a:rPr lang="en-US" altLang="ko-KR" dirty="0"/>
              <a:t>-</a:t>
            </a:r>
            <a:r>
              <a:rPr lang="ko-KR" altLang="en-US" dirty="0"/>
              <a:t>판정</a:t>
            </a:r>
            <a:r>
              <a:rPr lang="en-US" altLang="ko-KR" dirty="0"/>
              <a:t>/</a:t>
            </a:r>
            <a:r>
              <a:rPr lang="ko-KR" altLang="en-US" dirty="0"/>
              <a:t>설문현황 메뉴 실행하여 조회</a:t>
            </a:r>
            <a:endParaRPr lang="en-US" altLang="ko-K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084F30-6289-4EBB-BB90-C672B8ABE173}"/>
              </a:ext>
            </a:extLst>
          </p:cNvPr>
          <p:cNvSpPr txBox="1"/>
          <p:nvPr/>
        </p:nvSpPr>
        <p:spPr>
          <a:xfrm>
            <a:off x="134907" y="3705856"/>
            <a:ext cx="5375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평가현황으로 이동 후 날짜와 부서 변경하여 조회</a:t>
            </a:r>
            <a:endParaRPr lang="en-US" altLang="ko-KR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DD572FA-70D9-4006-8BBB-3A4D76EC28B0}"/>
              </a:ext>
            </a:extLst>
          </p:cNvPr>
          <p:cNvSpPr/>
          <p:nvPr/>
        </p:nvSpPr>
        <p:spPr>
          <a:xfrm>
            <a:off x="396326" y="728673"/>
            <a:ext cx="363695" cy="1103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9AB8353-29B1-4AE1-AC33-980C8E7A7543}"/>
              </a:ext>
            </a:extLst>
          </p:cNvPr>
          <p:cNvSpPr/>
          <p:nvPr/>
        </p:nvSpPr>
        <p:spPr>
          <a:xfrm>
            <a:off x="9912419" y="524959"/>
            <a:ext cx="363695" cy="1181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721B706-6138-4315-A61B-CB43FD34F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523" y="430480"/>
            <a:ext cx="4290642" cy="309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292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2E4EEFF-2644-43CE-9B51-FCD9D8DF7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990" y="1455410"/>
            <a:ext cx="6236020" cy="3968954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3600B459-4BF0-4248-8EB0-E50B8949EA05}"/>
              </a:ext>
            </a:extLst>
          </p:cNvPr>
          <p:cNvSpPr/>
          <p:nvPr/>
        </p:nvSpPr>
        <p:spPr>
          <a:xfrm>
            <a:off x="4934197" y="3152899"/>
            <a:ext cx="979715" cy="4393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55F7C07-D7FD-410C-8BC5-8A525A671FD4}"/>
              </a:ext>
            </a:extLst>
          </p:cNvPr>
          <p:cNvSpPr/>
          <p:nvPr/>
        </p:nvSpPr>
        <p:spPr>
          <a:xfrm>
            <a:off x="3447803" y="4427517"/>
            <a:ext cx="979715" cy="4393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4DC769AB-C962-4F30-BC4A-2E677D03AEA6}"/>
              </a:ext>
            </a:extLst>
          </p:cNvPr>
          <p:cNvCxnSpPr>
            <a:cxnSpLocks/>
          </p:cNvCxnSpPr>
          <p:nvPr/>
        </p:nvCxnSpPr>
        <p:spPr>
          <a:xfrm flipH="1" flipV="1">
            <a:off x="5849955" y="3592287"/>
            <a:ext cx="1684939" cy="253538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2E23668D-3AC3-4A7A-93E8-A914BFD5D203}"/>
              </a:ext>
            </a:extLst>
          </p:cNvPr>
          <p:cNvCxnSpPr>
            <a:cxnSpLocks/>
          </p:cNvCxnSpPr>
          <p:nvPr/>
        </p:nvCxnSpPr>
        <p:spPr>
          <a:xfrm flipH="1" flipV="1">
            <a:off x="4424607" y="4859977"/>
            <a:ext cx="3110287" cy="126769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BEFAE1D-C081-41A4-AC20-7260B2A41F2A}"/>
              </a:ext>
            </a:extLst>
          </p:cNvPr>
          <p:cNvSpPr txBox="1"/>
          <p:nvPr/>
        </p:nvSpPr>
        <p:spPr>
          <a:xfrm>
            <a:off x="4845131" y="2788362"/>
            <a:ext cx="38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2DE611-3420-437F-A3CD-343C88F869A3}"/>
              </a:ext>
            </a:extLst>
          </p:cNvPr>
          <p:cNvSpPr txBox="1"/>
          <p:nvPr/>
        </p:nvSpPr>
        <p:spPr>
          <a:xfrm>
            <a:off x="3784890" y="4866904"/>
            <a:ext cx="38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E1DE33-EA0D-4294-8A2B-015B407E4823}"/>
              </a:ext>
            </a:extLst>
          </p:cNvPr>
          <p:cNvSpPr txBox="1"/>
          <p:nvPr/>
        </p:nvSpPr>
        <p:spPr>
          <a:xfrm>
            <a:off x="7612083" y="6032665"/>
            <a:ext cx="4304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</a:t>
            </a:r>
            <a:r>
              <a:rPr lang="ko-KR" altLang="en-US" dirty="0"/>
              <a:t>번 클릭하여 링크주소 생성 후 </a:t>
            </a:r>
            <a:r>
              <a:rPr lang="en-US" altLang="ko-KR" dirty="0"/>
              <a:t>URL</a:t>
            </a:r>
            <a:r>
              <a:rPr lang="ko-KR" altLang="en-US" dirty="0"/>
              <a:t>단축 클릭 </a:t>
            </a:r>
            <a:r>
              <a:rPr lang="ko-KR" altLang="en-US" dirty="0" err="1"/>
              <a:t>한후</a:t>
            </a:r>
            <a:r>
              <a:rPr lang="ko-KR" altLang="en-US" dirty="0"/>
              <a:t> 복사하여 링크 배포 </a:t>
            </a:r>
          </a:p>
        </p:txBody>
      </p:sp>
    </p:spTree>
    <p:extLst>
      <p:ext uri="{BB962C8B-B14F-4D97-AF65-F5344CB8AC3E}">
        <p14:creationId xmlns:p14="http://schemas.microsoft.com/office/powerpoint/2010/main" val="218763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B344C0F1-9A6C-4CA7-8BEA-2E225F4E8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46" y="688768"/>
            <a:ext cx="5982209" cy="5997040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42D99982-F49C-4EE6-87F7-8B0752C3851D}"/>
              </a:ext>
            </a:extLst>
          </p:cNvPr>
          <p:cNvSpPr/>
          <p:nvPr/>
        </p:nvSpPr>
        <p:spPr>
          <a:xfrm>
            <a:off x="5760522" y="1297379"/>
            <a:ext cx="335478" cy="4393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08CDB7B0-119E-4846-8843-4C6FE63C9DCB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1736766"/>
            <a:ext cx="2068285" cy="231568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970AD26-9110-4ABB-A847-8FD99979AB84}"/>
              </a:ext>
            </a:extLst>
          </p:cNvPr>
          <p:cNvSpPr txBox="1"/>
          <p:nvPr/>
        </p:nvSpPr>
        <p:spPr>
          <a:xfrm>
            <a:off x="7380514" y="4168675"/>
            <a:ext cx="4304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결과를 희원으로 업로드 </a:t>
            </a:r>
            <a:r>
              <a:rPr lang="ko-KR" altLang="en-US" dirty="0" err="1"/>
              <a:t>할때</a:t>
            </a:r>
            <a:endParaRPr lang="en-US" altLang="ko-KR" dirty="0"/>
          </a:p>
          <a:p>
            <a:r>
              <a:rPr lang="ko-KR" altLang="en-US" dirty="0"/>
              <a:t>응답 </a:t>
            </a:r>
            <a:r>
              <a:rPr lang="en-US" altLang="ko-KR" dirty="0"/>
              <a:t>Tab</a:t>
            </a:r>
            <a:r>
              <a:rPr lang="ko-KR" altLang="en-US" dirty="0"/>
              <a:t>으로 이동 후 옵션 버튼 클릭 </a:t>
            </a:r>
          </a:p>
        </p:txBody>
      </p:sp>
    </p:spTree>
    <p:extLst>
      <p:ext uri="{BB962C8B-B14F-4D97-AF65-F5344CB8AC3E}">
        <p14:creationId xmlns:p14="http://schemas.microsoft.com/office/powerpoint/2010/main" val="1803160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685BC03-4159-4926-A459-AB4867739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872" y="952729"/>
            <a:ext cx="5279300" cy="5222440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42D99982-F49C-4EE6-87F7-8B0752C3851D}"/>
              </a:ext>
            </a:extLst>
          </p:cNvPr>
          <p:cNvSpPr/>
          <p:nvPr/>
        </p:nvSpPr>
        <p:spPr>
          <a:xfrm>
            <a:off x="3984171" y="2345377"/>
            <a:ext cx="2006930" cy="4393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08CDB7B0-119E-4846-8843-4C6FE63C9DCB}"/>
              </a:ext>
            </a:extLst>
          </p:cNvPr>
          <p:cNvCxnSpPr>
            <a:cxnSpLocks/>
          </p:cNvCxnSpPr>
          <p:nvPr/>
        </p:nvCxnSpPr>
        <p:spPr>
          <a:xfrm flipH="1" flipV="1">
            <a:off x="5991101" y="2784764"/>
            <a:ext cx="2173184" cy="126769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970AD26-9110-4ABB-A847-8FD99979AB84}"/>
              </a:ext>
            </a:extLst>
          </p:cNvPr>
          <p:cNvSpPr txBox="1"/>
          <p:nvPr/>
        </p:nvSpPr>
        <p:spPr>
          <a:xfrm>
            <a:off x="7380514" y="4168675"/>
            <a:ext cx="430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응답 다운로드</a:t>
            </a:r>
            <a:r>
              <a:rPr lang="en-US" altLang="ko-KR" dirty="0"/>
              <a:t>(.csv)</a:t>
            </a:r>
            <a:r>
              <a:rPr lang="ko-KR" altLang="en-US" dirty="0"/>
              <a:t> 클릭</a:t>
            </a:r>
          </a:p>
        </p:txBody>
      </p:sp>
    </p:spTree>
    <p:extLst>
      <p:ext uri="{BB962C8B-B14F-4D97-AF65-F5344CB8AC3E}">
        <p14:creationId xmlns:p14="http://schemas.microsoft.com/office/powerpoint/2010/main" val="3271189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B0B4826-4829-4660-8BE8-BAD0C750A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432" y="801742"/>
            <a:ext cx="9468337" cy="1733639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42D99982-F49C-4EE6-87F7-8B0752C3851D}"/>
              </a:ext>
            </a:extLst>
          </p:cNvPr>
          <p:cNvSpPr/>
          <p:nvPr/>
        </p:nvSpPr>
        <p:spPr>
          <a:xfrm>
            <a:off x="534389" y="1300348"/>
            <a:ext cx="3823855" cy="4393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08CDB7B0-119E-4846-8843-4C6FE63C9DCB}"/>
              </a:ext>
            </a:extLst>
          </p:cNvPr>
          <p:cNvCxnSpPr>
            <a:cxnSpLocks/>
          </p:cNvCxnSpPr>
          <p:nvPr/>
        </p:nvCxnSpPr>
        <p:spPr>
          <a:xfrm flipH="1" flipV="1">
            <a:off x="4358244" y="1739735"/>
            <a:ext cx="3806041" cy="231271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970AD26-9110-4ABB-A847-8FD99979AB84}"/>
              </a:ext>
            </a:extLst>
          </p:cNvPr>
          <p:cNvSpPr txBox="1"/>
          <p:nvPr/>
        </p:nvSpPr>
        <p:spPr>
          <a:xfrm>
            <a:off x="7380514" y="4168675"/>
            <a:ext cx="430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다운로드 폴더에 다운된 파일 압축 풀기</a:t>
            </a:r>
          </a:p>
        </p:txBody>
      </p:sp>
    </p:spTree>
    <p:extLst>
      <p:ext uri="{BB962C8B-B14F-4D97-AF65-F5344CB8AC3E}">
        <p14:creationId xmlns:p14="http://schemas.microsoft.com/office/powerpoint/2010/main" val="2585066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9FFB464-58FB-4C22-8866-C215ECC02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47" y="366321"/>
            <a:ext cx="6563449" cy="3528786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42D99982-F49C-4EE6-87F7-8B0752C3851D}"/>
              </a:ext>
            </a:extLst>
          </p:cNvPr>
          <p:cNvSpPr/>
          <p:nvPr/>
        </p:nvSpPr>
        <p:spPr>
          <a:xfrm>
            <a:off x="2125683" y="623456"/>
            <a:ext cx="795647" cy="1662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08CDB7B0-119E-4846-8843-4C6FE63C9DCB}"/>
              </a:ext>
            </a:extLst>
          </p:cNvPr>
          <p:cNvCxnSpPr>
            <a:cxnSpLocks/>
          </p:cNvCxnSpPr>
          <p:nvPr/>
        </p:nvCxnSpPr>
        <p:spPr>
          <a:xfrm flipH="1" flipV="1">
            <a:off x="2921330" y="837210"/>
            <a:ext cx="5242956" cy="321524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970AD26-9110-4ABB-A847-8FD99979AB84}"/>
              </a:ext>
            </a:extLst>
          </p:cNvPr>
          <p:cNvSpPr txBox="1"/>
          <p:nvPr/>
        </p:nvSpPr>
        <p:spPr>
          <a:xfrm>
            <a:off x="7077694" y="4099956"/>
            <a:ext cx="4304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엑셀프로그램 실행 후 데이터 탭 클릭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8AA9448-606A-4580-9160-F6E25172C664}"/>
              </a:ext>
            </a:extLst>
          </p:cNvPr>
          <p:cNvSpPr/>
          <p:nvPr/>
        </p:nvSpPr>
        <p:spPr>
          <a:xfrm>
            <a:off x="793668" y="837210"/>
            <a:ext cx="381989" cy="486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01788A5C-C9BB-4492-A5E4-3C56D7F34041}"/>
              </a:ext>
            </a:extLst>
          </p:cNvPr>
          <p:cNvCxnSpPr>
            <a:cxnSpLocks/>
          </p:cNvCxnSpPr>
          <p:nvPr/>
        </p:nvCxnSpPr>
        <p:spPr>
          <a:xfrm flipH="1" flipV="1">
            <a:off x="1175657" y="1324100"/>
            <a:ext cx="6947065" cy="407323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D73E99E-8DC4-4181-8442-E2FAC1C8A5C3}"/>
              </a:ext>
            </a:extLst>
          </p:cNvPr>
          <p:cNvSpPr txBox="1"/>
          <p:nvPr/>
        </p:nvSpPr>
        <p:spPr>
          <a:xfrm>
            <a:off x="7077694" y="5397335"/>
            <a:ext cx="4665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텍스트</a:t>
            </a:r>
            <a:r>
              <a:rPr lang="en-US" altLang="ko-KR" dirty="0"/>
              <a:t>/csv </a:t>
            </a:r>
            <a:r>
              <a:rPr lang="ko-KR" altLang="en-US" dirty="0"/>
              <a:t>데이터 가져오기 및 변환 클릭</a:t>
            </a:r>
          </a:p>
        </p:txBody>
      </p:sp>
    </p:spTree>
    <p:extLst>
      <p:ext uri="{BB962C8B-B14F-4D97-AF65-F5344CB8AC3E}">
        <p14:creationId xmlns:p14="http://schemas.microsoft.com/office/powerpoint/2010/main" val="2825246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C0CDB84-CC28-43CF-8862-DF3A78D7D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92" y="182986"/>
            <a:ext cx="5121156" cy="3232107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42D99982-F49C-4EE6-87F7-8B0752C3851D}"/>
              </a:ext>
            </a:extLst>
          </p:cNvPr>
          <p:cNvSpPr/>
          <p:nvPr/>
        </p:nvSpPr>
        <p:spPr>
          <a:xfrm>
            <a:off x="1324098" y="1270661"/>
            <a:ext cx="3966359" cy="1959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08CDB7B0-119E-4846-8843-4C6FE63C9DCB}"/>
              </a:ext>
            </a:extLst>
          </p:cNvPr>
          <p:cNvCxnSpPr>
            <a:cxnSpLocks/>
          </p:cNvCxnSpPr>
          <p:nvPr/>
        </p:nvCxnSpPr>
        <p:spPr>
          <a:xfrm flipH="1" flipV="1">
            <a:off x="3788229" y="1483541"/>
            <a:ext cx="4376057" cy="256891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970AD26-9110-4ABB-A847-8FD99979AB84}"/>
              </a:ext>
            </a:extLst>
          </p:cNvPr>
          <p:cNvSpPr txBox="1"/>
          <p:nvPr/>
        </p:nvSpPr>
        <p:spPr>
          <a:xfrm>
            <a:off x="7077694" y="4099956"/>
            <a:ext cx="4304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구글폼에서 다운로드 받은 </a:t>
            </a:r>
            <a:r>
              <a:rPr lang="en-US" altLang="ko-KR" dirty="0"/>
              <a:t>csv </a:t>
            </a:r>
            <a:r>
              <a:rPr lang="ko-KR" altLang="en-US" dirty="0"/>
              <a:t>파일 선택 후 가져오기</a:t>
            </a:r>
          </a:p>
        </p:txBody>
      </p:sp>
    </p:spTree>
    <p:extLst>
      <p:ext uri="{BB962C8B-B14F-4D97-AF65-F5344CB8AC3E}">
        <p14:creationId xmlns:p14="http://schemas.microsoft.com/office/powerpoint/2010/main" val="1160309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76C71ED-C018-404C-AB5F-830412115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96" y="182585"/>
            <a:ext cx="4969504" cy="3744916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42D99982-F49C-4EE6-87F7-8B0752C3851D}"/>
              </a:ext>
            </a:extLst>
          </p:cNvPr>
          <p:cNvSpPr/>
          <p:nvPr/>
        </p:nvSpPr>
        <p:spPr>
          <a:xfrm>
            <a:off x="647205" y="652267"/>
            <a:ext cx="1288473" cy="2078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08CDB7B0-119E-4846-8843-4C6FE63C9DCB}"/>
              </a:ext>
            </a:extLst>
          </p:cNvPr>
          <p:cNvCxnSpPr>
            <a:cxnSpLocks/>
          </p:cNvCxnSpPr>
          <p:nvPr/>
        </p:nvCxnSpPr>
        <p:spPr>
          <a:xfrm flipV="1">
            <a:off x="1876301" y="860085"/>
            <a:ext cx="59378" cy="401473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970AD26-9110-4ABB-A847-8FD99979AB84}"/>
              </a:ext>
            </a:extLst>
          </p:cNvPr>
          <p:cNvSpPr txBox="1"/>
          <p:nvPr/>
        </p:nvSpPr>
        <p:spPr>
          <a:xfrm>
            <a:off x="469396" y="4905990"/>
            <a:ext cx="727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949:</a:t>
            </a:r>
            <a:r>
              <a:rPr lang="ko-KR" altLang="en-US" dirty="0"/>
              <a:t>한국어를 유니코드</a:t>
            </a:r>
            <a:r>
              <a:rPr lang="en-US" altLang="ko-KR" dirty="0"/>
              <a:t>(UTF-8)</a:t>
            </a:r>
            <a:r>
              <a:rPr lang="ko-KR" altLang="en-US" dirty="0"/>
              <a:t>로</a:t>
            </a:r>
            <a:r>
              <a:rPr lang="en-US" altLang="ko-KR" dirty="0"/>
              <a:t> </a:t>
            </a:r>
            <a:r>
              <a:rPr lang="ko-KR" altLang="en-US" dirty="0"/>
              <a:t>선택 한 후 데이터 변환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3ECEF57-8F82-4EE5-8726-1CA04FA86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036" y="182585"/>
            <a:ext cx="4969505" cy="3719599"/>
          </a:xfrm>
          <a:prstGeom prst="rect">
            <a:avLst/>
          </a:prstGeom>
        </p:spPr>
      </p:pic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AA5BBD68-83CE-460C-80CE-13C89810DD3A}"/>
              </a:ext>
            </a:extLst>
          </p:cNvPr>
          <p:cNvCxnSpPr>
            <a:cxnSpLocks/>
          </p:cNvCxnSpPr>
          <p:nvPr/>
        </p:nvCxnSpPr>
        <p:spPr>
          <a:xfrm flipV="1">
            <a:off x="1935678" y="756175"/>
            <a:ext cx="4160322" cy="411864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E0A4B4D-32DA-4859-9684-F31D50B43503}"/>
              </a:ext>
            </a:extLst>
          </p:cNvPr>
          <p:cNvSpPr/>
          <p:nvPr/>
        </p:nvSpPr>
        <p:spPr>
          <a:xfrm>
            <a:off x="6083136" y="589045"/>
            <a:ext cx="1288473" cy="2078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948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7D08E62-ECDC-41E8-9717-6C8722160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65" y="425491"/>
            <a:ext cx="7694103" cy="241271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970AD26-9110-4ABB-A847-8FD99979AB84}"/>
              </a:ext>
            </a:extLst>
          </p:cNvPr>
          <p:cNvSpPr txBox="1"/>
          <p:nvPr/>
        </p:nvSpPr>
        <p:spPr>
          <a:xfrm>
            <a:off x="4560445" y="4069332"/>
            <a:ext cx="727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적용된 단계를 원본으로 선택</a:t>
            </a:r>
            <a:endParaRPr lang="en-US" altLang="ko-KR" dirty="0"/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AA5BBD68-83CE-460C-80CE-13C89810DD3A}"/>
              </a:ext>
            </a:extLst>
          </p:cNvPr>
          <p:cNvCxnSpPr>
            <a:cxnSpLocks/>
          </p:cNvCxnSpPr>
          <p:nvPr/>
        </p:nvCxnSpPr>
        <p:spPr>
          <a:xfrm flipV="1">
            <a:off x="4714504" y="1947554"/>
            <a:ext cx="2177624" cy="212177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E0A4B4D-32DA-4859-9684-F31D50B43503}"/>
              </a:ext>
            </a:extLst>
          </p:cNvPr>
          <p:cNvSpPr/>
          <p:nvPr/>
        </p:nvSpPr>
        <p:spPr>
          <a:xfrm>
            <a:off x="6892128" y="1841286"/>
            <a:ext cx="995068" cy="1062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176AABE3-34DE-483F-BD81-F63D5937597E}"/>
              </a:ext>
            </a:extLst>
          </p:cNvPr>
          <p:cNvCxnSpPr>
            <a:cxnSpLocks/>
          </p:cNvCxnSpPr>
          <p:nvPr/>
        </p:nvCxnSpPr>
        <p:spPr>
          <a:xfrm flipH="1" flipV="1">
            <a:off x="469396" y="938151"/>
            <a:ext cx="266875" cy="390109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7F09096-4679-402C-9890-60B826851A48}"/>
              </a:ext>
            </a:extLst>
          </p:cNvPr>
          <p:cNvSpPr txBox="1"/>
          <p:nvPr/>
        </p:nvSpPr>
        <p:spPr>
          <a:xfrm>
            <a:off x="469396" y="4839249"/>
            <a:ext cx="7273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닫기 및 로드 </a:t>
            </a:r>
            <a:endParaRPr lang="en-US" altLang="ko-KR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B354770-3EFE-4D16-A6EC-931662F9A616}"/>
              </a:ext>
            </a:extLst>
          </p:cNvPr>
          <p:cNvSpPr/>
          <p:nvPr/>
        </p:nvSpPr>
        <p:spPr>
          <a:xfrm>
            <a:off x="309628" y="575552"/>
            <a:ext cx="266875" cy="3625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5004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162</Words>
  <Application>Microsoft Office PowerPoint</Application>
  <PresentationFormat>와이드스크린</PresentationFormat>
  <Paragraphs>21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 창훈</dc:creator>
  <cp:lastModifiedBy>이 창훈</cp:lastModifiedBy>
  <cp:revision>7</cp:revision>
  <dcterms:created xsi:type="dcterms:W3CDTF">2023-07-20T06:48:25Z</dcterms:created>
  <dcterms:modified xsi:type="dcterms:W3CDTF">2023-07-23T23:27:02Z</dcterms:modified>
</cp:coreProperties>
</file>