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6858000" cy="9144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3276" y="-90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229D5-E342-4613-BAD8-4A8741D789BA}" type="datetimeFigureOut">
              <a:rPr lang="ko-KR" altLang="en-US" smtClean="0"/>
              <a:t>2021-05-10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E0EF9-7645-46B3-8121-BA2D7106BC8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696602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229D5-E342-4613-BAD8-4A8741D789BA}" type="datetimeFigureOut">
              <a:rPr lang="ko-KR" altLang="en-US" smtClean="0"/>
              <a:t>2021-05-10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E0EF9-7645-46B3-8121-BA2D7106BC8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667223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229D5-E342-4613-BAD8-4A8741D789BA}" type="datetimeFigureOut">
              <a:rPr lang="ko-KR" altLang="en-US" smtClean="0"/>
              <a:t>2021-05-10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E0EF9-7645-46B3-8121-BA2D7106BC8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408668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229D5-E342-4613-BAD8-4A8741D789BA}" type="datetimeFigureOut">
              <a:rPr lang="ko-KR" altLang="en-US" smtClean="0"/>
              <a:t>2021-05-10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E0EF9-7645-46B3-8121-BA2D7106BC8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151435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229D5-E342-4613-BAD8-4A8741D789BA}" type="datetimeFigureOut">
              <a:rPr lang="ko-KR" altLang="en-US" smtClean="0"/>
              <a:t>2021-05-10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E0EF9-7645-46B3-8121-BA2D7106BC8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285944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229D5-E342-4613-BAD8-4A8741D789BA}" type="datetimeFigureOut">
              <a:rPr lang="ko-KR" altLang="en-US" smtClean="0"/>
              <a:t>2021-05-10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E0EF9-7645-46B3-8121-BA2D7106BC8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753082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229D5-E342-4613-BAD8-4A8741D789BA}" type="datetimeFigureOut">
              <a:rPr lang="ko-KR" altLang="en-US" smtClean="0"/>
              <a:t>2021-05-10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E0EF9-7645-46B3-8121-BA2D7106BC8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520451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229D5-E342-4613-BAD8-4A8741D789BA}" type="datetimeFigureOut">
              <a:rPr lang="ko-KR" altLang="en-US" smtClean="0"/>
              <a:t>2021-05-10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E0EF9-7645-46B3-8121-BA2D7106BC8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970803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229D5-E342-4613-BAD8-4A8741D789BA}" type="datetimeFigureOut">
              <a:rPr lang="ko-KR" altLang="en-US" smtClean="0"/>
              <a:t>2021-05-10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E0EF9-7645-46B3-8121-BA2D7106BC8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158357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229D5-E342-4613-BAD8-4A8741D789BA}" type="datetimeFigureOut">
              <a:rPr lang="ko-KR" altLang="en-US" smtClean="0"/>
              <a:t>2021-05-10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E0EF9-7645-46B3-8121-BA2D7106BC8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429739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229D5-E342-4613-BAD8-4A8741D789BA}" type="datetimeFigureOut">
              <a:rPr lang="ko-KR" altLang="en-US" smtClean="0"/>
              <a:t>2021-05-10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E0EF9-7645-46B3-8121-BA2D7106BC8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141850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4229D5-E342-4613-BAD8-4A8741D789BA}" type="datetimeFigureOut">
              <a:rPr lang="ko-KR" altLang="en-US" smtClean="0"/>
              <a:t>2021-05-10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5E0EF9-7645-46B3-8121-BA2D7106BC8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903403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32" y="0"/>
            <a:ext cx="6741368" cy="95373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직선 연결선 5"/>
          <p:cNvCxnSpPr/>
          <p:nvPr/>
        </p:nvCxnSpPr>
        <p:spPr>
          <a:xfrm>
            <a:off x="1916832" y="755576"/>
            <a:ext cx="338437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직선 연결선 7"/>
          <p:cNvCxnSpPr/>
          <p:nvPr/>
        </p:nvCxnSpPr>
        <p:spPr>
          <a:xfrm>
            <a:off x="836712" y="1475656"/>
            <a:ext cx="122413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808166" y="1171204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mtClean="0"/>
              <a:t>기입방법</a:t>
            </a:r>
            <a:endParaRPr lang="ko-KR" altLang="en-US"/>
          </a:p>
        </p:txBody>
      </p:sp>
      <p:cxnSp>
        <p:nvCxnSpPr>
          <p:cNvPr id="12" name="직선 연결선 11"/>
          <p:cNvCxnSpPr/>
          <p:nvPr/>
        </p:nvCxnSpPr>
        <p:spPr>
          <a:xfrm>
            <a:off x="4329100" y="2771800"/>
            <a:ext cx="1188132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연결선 14"/>
          <p:cNvCxnSpPr/>
          <p:nvPr/>
        </p:nvCxnSpPr>
        <p:spPr>
          <a:xfrm>
            <a:off x="4329100" y="3059832"/>
            <a:ext cx="1188132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직선 연결선 15"/>
          <p:cNvCxnSpPr/>
          <p:nvPr/>
        </p:nvCxnSpPr>
        <p:spPr>
          <a:xfrm>
            <a:off x="4329100" y="3347864"/>
            <a:ext cx="1188132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직선 연결선 16"/>
          <p:cNvCxnSpPr/>
          <p:nvPr/>
        </p:nvCxnSpPr>
        <p:spPr>
          <a:xfrm>
            <a:off x="288524" y="3851920"/>
            <a:ext cx="697768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직사각형 17"/>
          <p:cNvSpPr/>
          <p:nvPr/>
        </p:nvSpPr>
        <p:spPr>
          <a:xfrm>
            <a:off x="233984" y="7020272"/>
            <a:ext cx="6291359" cy="187220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20" name="직선 연결선 19"/>
          <p:cNvCxnSpPr/>
          <p:nvPr/>
        </p:nvCxnSpPr>
        <p:spPr>
          <a:xfrm>
            <a:off x="1628800" y="6588224"/>
            <a:ext cx="3672408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30724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19" y="107504"/>
            <a:ext cx="6842381" cy="9680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직사각형 3"/>
          <p:cNvSpPr/>
          <p:nvPr/>
        </p:nvSpPr>
        <p:spPr>
          <a:xfrm>
            <a:off x="233984" y="1691680"/>
            <a:ext cx="6363368" cy="273630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622369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</Words>
  <Application>Microsoft Office PowerPoint</Application>
  <PresentationFormat>화면 슬라이드 쇼(4:3)</PresentationFormat>
  <Paragraphs>1</Paragraphs>
  <Slides>2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3" baseType="lpstr">
      <vt:lpstr>Office 테마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admin777</dc:creator>
  <cp:lastModifiedBy>admin777</cp:lastModifiedBy>
  <cp:revision>1</cp:revision>
  <dcterms:created xsi:type="dcterms:W3CDTF">2021-05-10T07:57:58Z</dcterms:created>
  <dcterms:modified xsi:type="dcterms:W3CDTF">2021-05-10T08:02:50Z</dcterms:modified>
</cp:coreProperties>
</file>