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047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472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853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1298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912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56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2873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880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82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686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926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18294-B233-448D-AA6B-0716F1D97868}" type="datetimeFigureOut">
              <a:rPr lang="ko-KR" altLang="en-US" smtClean="0"/>
              <a:t>2022-08-04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FD5DE-AA93-43BF-B9EA-1DA77B7C1F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909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32" y="1148715"/>
            <a:ext cx="5291747" cy="4462376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681644" y="721908"/>
            <a:ext cx="1022464" cy="756710"/>
            <a:chOff x="1371600" y="540327"/>
            <a:chExt cx="1346662" cy="881149"/>
          </a:xfrm>
        </p:grpSpPr>
        <p:sp>
          <p:nvSpPr>
            <p:cNvPr id="5" name="직사각형 4"/>
            <p:cNvSpPr/>
            <p:nvPr/>
          </p:nvSpPr>
          <p:spPr>
            <a:xfrm>
              <a:off x="1371600" y="1246909"/>
              <a:ext cx="1346662" cy="17456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" name="꺾인 연결선 6"/>
            <p:cNvCxnSpPr>
              <a:stCxn id="5" idx="1"/>
            </p:cNvCxnSpPr>
            <p:nvPr/>
          </p:nvCxnSpPr>
          <p:spPr>
            <a:xfrm rot="10800000" flipH="1">
              <a:off x="1371600" y="540327"/>
              <a:ext cx="939338" cy="793866"/>
            </a:xfrm>
            <a:prstGeom prst="bentConnector3">
              <a:avLst>
                <a:gd name="adj1" fmla="val -24336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1704108" y="382117"/>
            <a:ext cx="6417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검진프로그램에서는 </a:t>
            </a:r>
            <a:r>
              <a:rPr lang="en-US" altLang="ko-KR" dirty="0" smtClean="0"/>
              <a:t>A </a:t>
            </a:r>
            <a:r>
              <a:rPr lang="ko-KR" altLang="en-US" dirty="0" smtClean="0"/>
              <a:t>판정으로 나타남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대행 프로그램에는 </a:t>
            </a:r>
            <a:r>
              <a:rPr lang="ko-KR" altLang="en-US" dirty="0" err="1" smtClean="0"/>
              <a:t>판정소견이</a:t>
            </a:r>
            <a:r>
              <a:rPr lang="ko-KR" altLang="en-US" dirty="0" smtClean="0"/>
              <a:t> 나타나지 않음</a:t>
            </a:r>
            <a:endParaRPr lang="ko-KR" altLang="en-US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86" y="1132092"/>
            <a:ext cx="5131587" cy="4404187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9826162" y="2743202"/>
            <a:ext cx="1770611" cy="24522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꺾인 연결선 12"/>
          <p:cNvCxnSpPr/>
          <p:nvPr/>
        </p:nvCxnSpPr>
        <p:spPr>
          <a:xfrm rot="10800000">
            <a:off x="8121534" y="556954"/>
            <a:ext cx="3167150" cy="2186247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861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PNUYH</cp:lastModifiedBy>
  <cp:revision>1</cp:revision>
  <dcterms:created xsi:type="dcterms:W3CDTF">2022-08-04T06:10:18Z</dcterms:created>
  <dcterms:modified xsi:type="dcterms:W3CDTF">2022-08-04T06:15:23Z</dcterms:modified>
</cp:coreProperties>
</file>