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ko-KR"/>
    </a:defPPr>
    <a:lvl1pPr marL="0" algn="l" defTabSz="452628" rtl="0" eaLnBrk="1" latinLnBrk="1" hangingPunct="1">
      <a:defRPr sz="891" kern="1200">
        <a:solidFill>
          <a:schemeClr val="tx1"/>
        </a:solidFill>
        <a:latin typeface="+mn-lt"/>
        <a:ea typeface="+mn-ea"/>
        <a:cs typeface="+mn-cs"/>
      </a:defRPr>
    </a:lvl1pPr>
    <a:lvl2pPr marL="226314" algn="l" defTabSz="452628" rtl="0" eaLnBrk="1" latinLnBrk="1" hangingPunct="1">
      <a:defRPr sz="891" kern="1200">
        <a:solidFill>
          <a:schemeClr val="tx1"/>
        </a:solidFill>
        <a:latin typeface="+mn-lt"/>
        <a:ea typeface="+mn-ea"/>
        <a:cs typeface="+mn-cs"/>
      </a:defRPr>
    </a:lvl2pPr>
    <a:lvl3pPr marL="452628" algn="l" defTabSz="452628" rtl="0" eaLnBrk="1" latinLnBrk="1" hangingPunct="1">
      <a:defRPr sz="891" kern="1200">
        <a:solidFill>
          <a:schemeClr val="tx1"/>
        </a:solidFill>
        <a:latin typeface="+mn-lt"/>
        <a:ea typeface="+mn-ea"/>
        <a:cs typeface="+mn-cs"/>
      </a:defRPr>
    </a:lvl3pPr>
    <a:lvl4pPr marL="678942" algn="l" defTabSz="452628" rtl="0" eaLnBrk="1" latinLnBrk="1" hangingPunct="1">
      <a:defRPr sz="891" kern="1200">
        <a:solidFill>
          <a:schemeClr val="tx1"/>
        </a:solidFill>
        <a:latin typeface="+mn-lt"/>
        <a:ea typeface="+mn-ea"/>
        <a:cs typeface="+mn-cs"/>
      </a:defRPr>
    </a:lvl4pPr>
    <a:lvl5pPr marL="905256" algn="l" defTabSz="452628" rtl="0" eaLnBrk="1" latinLnBrk="1" hangingPunct="1">
      <a:defRPr sz="891" kern="1200">
        <a:solidFill>
          <a:schemeClr val="tx1"/>
        </a:solidFill>
        <a:latin typeface="+mn-lt"/>
        <a:ea typeface="+mn-ea"/>
        <a:cs typeface="+mn-cs"/>
      </a:defRPr>
    </a:lvl5pPr>
    <a:lvl6pPr marL="1131570" algn="l" defTabSz="452628" rtl="0" eaLnBrk="1" latinLnBrk="1" hangingPunct="1">
      <a:defRPr sz="891" kern="1200">
        <a:solidFill>
          <a:schemeClr val="tx1"/>
        </a:solidFill>
        <a:latin typeface="+mn-lt"/>
        <a:ea typeface="+mn-ea"/>
        <a:cs typeface="+mn-cs"/>
      </a:defRPr>
    </a:lvl6pPr>
    <a:lvl7pPr marL="1357884" algn="l" defTabSz="452628" rtl="0" eaLnBrk="1" latinLnBrk="1" hangingPunct="1">
      <a:defRPr sz="891" kern="1200">
        <a:solidFill>
          <a:schemeClr val="tx1"/>
        </a:solidFill>
        <a:latin typeface="+mn-lt"/>
        <a:ea typeface="+mn-ea"/>
        <a:cs typeface="+mn-cs"/>
      </a:defRPr>
    </a:lvl7pPr>
    <a:lvl8pPr marL="1584198" algn="l" defTabSz="452628" rtl="0" eaLnBrk="1" latinLnBrk="1" hangingPunct="1">
      <a:defRPr sz="891" kern="1200">
        <a:solidFill>
          <a:schemeClr val="tx1"/>
        </a:solidFill>
        <a:latin typeface="+mn-lt"/>
        <a:ea typeface="+mn-ea"/>
        <a:cs typeface="+mn-cs"/>
      </a:defRPr>
    </a:lvl8pPr>
    <a:lvl9pPr marL="1810512" algn="l" defTabSz="452628" rtl="0" eaLnBrk="1" latinLnBrk="1" hangingPunct="1">
      <a:defRPr sz="89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7A1ED-9E92-4436-9224-00ABAB7316E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F225C-D99C-44FA-89C0-CEA73733A4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0584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2628" rtl="0" eaLnBrk="1" latinLnBrk="1" hangingPunct="1">
      <a:defRPr sz="594" kern="1200">
        <a:solidFill>
          <a:schemeClr val="tx1"/>
        </a:solidFill>
        <a:latin typeface="+mn-lt"/>
        <a:ea typeface="+mn-ea"/>
        <a:cs typeface="+mn-cs"/>
      </a:defRPr>
    </a:lvl1pPr>
    <a:lvl2pPr marL="226314" algn="l" defTabSz="452628" rtl="0" eaLnBrk="1" latinLnBrk="1" hangingPunct="1">
      <a:defRPr sz="594" kern="1200">
        <a:solidFill>
          <a:schemeClr val="tx1"/>
        </a:solidFill>
        <a:latin typeface="+mn-lt"/>
        <a:ea typeface="+mn-ea"/>
        <a:cs typeface="+mn-cs"/>
      </a:defRPr>
    </a:lvl2pPr>
    <a:lvl3pPr marL="452628" algn="l" defTabSz="452628" rtl="0" eaLnBrk="1" latinLnBrk="1" hangingPunct="1">
      <a:defRPr sz="594" kern="1200">
        <a:solidFill>
          <a:schemeClr val="tx1"/>
        </a:solidFill>
        <a:latin typeface="+mn-lt"/>
        <a:ea typeface="+mn-ea"/>
        <a:cs typeface="+mn-cs"/>
      </a:defRPr>
    </a:lvl3pPr>
    <a:lvl4pPr marL="678942" algn="l" defTabSz="452628" rtl="0" eaLnBrk="1" latinLnBrk="1" hangingPunct="1">
      <a:defRPr sz="594" kern="1200">
        <a:solidFill>
          <a:schemeClr val="tx1"/>
        </a:solidFill>
        <a:latin typeface="+mn-lt"/>
        <a:ea typeface="+mn-ea"/>
        <a:cs typeface="+mn-cs"/>
      </a:defRPr>
    </a:lvl4pPr>
    <a:lvl5pPr marL="905256" algn="l" defTabSz="452628" rtl="0" eaLnBrk="1" latinLnBrk="1" hangingPunct="1">
      <a:defRPr sz="594" kern="1200">
        <a:solidFill>
          <a:schemeClr val="tx1"/>
        </a:solidFill>
        <a:latin typeface="+mn-lt"/>
        <a:ea typeface="+mn-ea"/>
        <a:cs typeface="+mn-cs"/>
      </a:defRPr>
    </a:lvl5pPr>
    <a:lvl6pPr marL="1131570" algn="l" defTabSz="452628" rtl="0" eaLnBrk="1" latinLnBrk="1" hangingPunct="1">
      <a:defRPr sz="594" kern="1200">
        <a:solidFill>
          <a:schemeClr val="tx1"/>
        </a:solidFill>
        <a:latin typeface="+mn-lt"/>
        <a:ea typeface="+mn-ea"/>
        <a:cs typeface="+mn-cs"/>
      </a:defRPr>
    </a:lvl6pPr>
    <a:lvl7pPr marL="1357884" algn="l" defTabSz="452628" rtl="0" eaLnBrk="1" latinLnBrk="1" hangingPunct="1">
      <a:defRPr sz="594" kern="1200">
        <a:solidFill>
          <a:schemeClr val="tx1"/>
        </a:solidFill>
        <a:latin typeface="+mn-lt"/>
        <a:ea typeface="+mn-ea"/>
        <a:cs typeface="+mn-cs"/>
      </a:defRPr>
    </a:lvl7pPr>
    <a:lvl8pPr marL="1584198" algn="l" defTabSz="452628" rtl="0" eaLnBrk="1" latinLnBrk="1" hangingPunct="1">
      <a:defRPr sz="594" kern="1200">
        <a:solidFill>
          <a:schemeClr val="tx1"/>
        </a:solidFill>
        <a:latin typeface="+mn-lt"/>
        <a:ea typeface="+mn-ea"/>
        <a:cs typeface="+mn-cs"/>
      </a:defRPr>
    </a:lvl8pPr>
    <a:lvl9pPr marL="1810512" algn="l" defTabSz="452628" rtl="0" eaLnBrk="1" latinLnBrk="1" hangingPunct="1">
      <a:defRPr sz="59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990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7905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043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496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530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259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4404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74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696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02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814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1DBD9-4D84-4C41-9172-CA5D2CFE16AF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2D1EB-A709-417B-8284-BFA2B0545B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03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56021" y="1711664"/>
            <a:ext cx="5145960" cy="11233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600" b="0" cap="none" spc="0" dirty="0" smtClean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기업건강증진지수 평가</a:t>
            </a:r>
            <a:endParaRPr lang="en-US" altLang="ko-KR" sz="3600" b="0" cap="none" spc="0" dirty="0" smtClean="0">
              <a:ln w="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pPr algn="ctr"/>
            <a:endParaRPr lang="en-US" altLang="ko-KR" sz="1500" b="0" cap="none" spc="0" dirty="0" smtClean="0">
              <a:ln w="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pPr algn="ctr"/>
            <a:r>
              <a:rPr lang="en-US" altLang="ko-KR" sz="1600" dirty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Enterprise Health Promotion </a:t>
            </a:r>
            <a:r>
              <a:rPr lang="en-US" altLang="ko-KR" sz="1600" dirty="0" smtClean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Index. EHP</a:t>
            </a:r>
            <a:endParaRPr lang="en-US" altLang="ko-KR" sz="1600" b="0" cap="none" spc="0" dirty="0" smtClean="0">
              <a:ln w="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654052" y="1035050"/>
            <a:ext cx="5549900" cy="0"/>
          </a:xfrm>
          <a:prstGeom prst="line">
            <a:avLst/>
          </a:prstGeom>
          <a:ln w="15875"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654052" y="3162300"/>
            <a:ext cx="5549900" cy="0"/>
          </a:xfrm>
          <a:prstGeom prst="line">
            <a:avLst/>
          </a:prstGeom>
          <a:ln w="158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56021" y="1222508"/>
            <a:ext cx="12282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latin typeface="+mj-ea"/>
                <a:ea typeface="+mj-ea"/>
              </a:rPr>
              <a:t>[ </a:t>
            </a:r>
            <a:r>
              <a:rPr lang="en-US" altLang="ko-KR" sz="1600" b="1" dirty="0" smtClean="0">
                <a:latin typeface="+mj-ea"/>
                <a:ea typeface="+mj-ea"/>
              </a:rPr>
              <a:t>2022</a:t>
            </a:r>
            <a:r>
              <a:rPr lang="ko-KR" altLang="en-US" sz="1600" b="1" dirty="0" smtClean="0">
                <a:latin typeface="+mj-ea"/>
                <a:ea typeface="+mj-ea"/>
              </a:rPr>
              <a:t>년 </a:t>
            </a:r>
            <a:r>
              <a:rPr lang="en-US" altLang="ko-KR" sz="1600" b="1" dirty="0" smtClean="0">
                <a:latin typeface="+mj-ea"/>
                <a:ea typeface="+mj-ea"/>
              </a:rPr>
              <a:t>] </a:t>
            </a:r>
            <a:endParaRPr lang="ko-KR" altLang="en-US" sz="1600" b="1" dirty="0">
              <a:latin typeface="+mj-ea"/>
              <a:ea typeface="+mj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280023" y="4714990"/>
            <a:ext cx="42979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b="0" cap="none" spc="0" dirty="0" smtClean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■ </a:t>
            </a:r>
            <a:r>
              <a:rPr lang="ko-KR" altLang="en-US" sz="2400" b="0" cap="none" spc="0" dirty="0" err="1" smtClean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사업장명</a:t>
            </a:r>
            <a:r>
              <a:rPr lang="ko-KR" altLang="en-US" sz="2400" b="0" cap="none" spc="0" dirty="0" smtClean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</a:t>
            </a:r>
            <a:r>
              <a:rPr lang="en-US" altLang="ko-KR" sz="2400" b="0" cap="none" spc="0" dirty="0" smtClean="0">
                <a:ln w="0"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:              </a:t>
            </a:r>
            <a:endParaRPr lang="en-US" altLang="ko-KR" sz="2400" b="0" cap="none" spc="0" dirty="0">
              <a:ln w="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654052" y="4504872"/>
            <a:ext cx="5549900" cy="0"/>
          </a:xfrm>
          <a:prstGeom prst="line">
            <a:avLst/>
          </a:prstGeom>
          <a:ln w="15875"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654052" y="5346247"/>
            <a:ext cx="5549900" cy="0"/>
          </a:xfrm>
          <a:prstGeom prst="line">
            <a:avLst/>
          </a:prstGeom>
          <a:ln w="158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654052" y="8102314"/>
            <a:ext cx="5549900" cy="0"/>
          </a:xfrm>
          <a:prstGeom prst="line">
            <a:avLst/>
          </a:prstGeom>
          <a:ln w="15875"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654052" y="9340731"/>
            <a:ext cx="5549900" cy="0"/>
          </a:xfrm>
          <a:prstGeom prst="line">
            <a:avLst/>
          </a:prstGeom>
          <a:ln w="158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37873" y="7988968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191127" y="576927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320538280" descr="EMB0002e98406a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733" y="7988968"/>
            <a:ext cx="4046538" cy="135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56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15</Words>
  <Application>Microsoft Office PowerPoint</Application>
  <PresentationFormat>A4 용지(210x297mm)</PresentationFormat>
  <Paragraphs>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휴먼둥근헤드라인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scs25</dc:creator>
  <cp:lastModifiedBy>PNUYH</cp:lastModifiedBy>
  <cp:revision>7</cp:revision>
  <dcterms:created xsi:type="dcterms:W3CDTF">2022-08-15T07:40:57Z</dcterms:created>
  <dcterms:modified xsi:type="dcterms:W3CDTF">2022-08-16T01:06:00Z</dcterms:modified>
</cp:coreProperties>
</file>