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66" r:id="rId2"/>
    <p:sldId id="267" r:id="rId3"/>
  </p:sldIdLst>
  <p:sldSz cx="12192000" cy="6858000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6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18" y="102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6CCBE7-A4BC-4D20-89DD-B9C904E46AC5}" type="datetimeFigureOut">
              <a:rPr lang="ko-KR" altLang="en-US" smtClean="0"/>
              <a:t>2022-08-16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303AF1-1431-4B8C-819B-AE3D0FF348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000382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EDB2C-3B85-41DC-9D70-9476C30ACE8C}" type="datetimeFigureOut">
              <a:rPr lang="ko-KR" altLang="en-US" smtClean="0"/>
              <a:t>2022-08-16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6528E-8063-4767-903E-2F608AD8E89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84484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EDB2C-3B85-41DC-9D70-9476C30ACE8C}" type="datetimeFigureOut">
              <a:rPr lang="ko-KR" altLang="en-US" smtClean="0"/>
              <a:t>2022-08-16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6528E-8063-4767-903E-2F608AD8E89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09364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EDB2C-3B85-41DC-9D70-9476C30ACE8C}" type="datetimeFigureOut">
              <a:rPr lang="ko-KR" altLang="en-US" smtClean="0"/>
              <a:t>2022-08-16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6528E-8063-4767-903E-2F608AD8E89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93470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EDB2C-3B85-41DC-9D70-9476C30ACE8C}" type="datetimeFigureOut">
              <a:rPr lang="ko-KR" altLang="en-US" smtClean="0"/>
              <a:t>2022-08-16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6528E-8063-4767-903E-2F608AD8E89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84708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EDB2C-3B85-41DC-9D70-9476C30ACE8C}" type="datetimeFigureOut">
              <a:rPr lang="ko-KR" altLang="en-US" smtClean="0"/>
              <a:t>2022-08-16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6528E-8063-4767-903E-2F608AD8E89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07166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EDB2C-3B85-41DC-9D70-9476C30ACE8C}" type="datetimeFigureOut">
              <a:rPr lang="ko-KR" altLang="en-US" smtClean="0"/>
              <a:t>2022-08-16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6528E-8063-4767-903E-2F608AD8E89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09635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EDB2C-3B85-41DC-9D70-9476C30ACE8C}" type="datetimeFigureOut">
              <a:rPr lang="ko-KR" altLang="en-US" smtClean="0"/>
              <a:t>2022-08-16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6528E-8063-4767-903E-2F608AD8E89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19505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EDB2C-3B85-41DC-9D70-9476C30ACE8C}" type="datetimeFigureOut">
              <a:rPr lang="ko-KR" altLang="en-US" smtClean="0"/>
              <a:t>2022-08-16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6528E-8063-4767-903E-2F608AD8E89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257249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EDB2C-3B85-41DC-9D70-9476C30ACE8C}" type="datetimeFigureOut">
              <a:rPr lang="ko-KR" altLang="en-US" smtClean="0"/>
              <a:t>2022-08-16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6528E-8063-4767-903E-2F608AD8E89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319923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EDB2C-3B85-41DC-9D70-9476C30ACE8C}" type="datetimeFigureOut">
              <a:rPr lang="ko-KR" altLang="en-US" smtClean="0"/>
              <a:t>2022-08-16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6528E-8063-4767-903E-2F608AD8E89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56707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EDB2C-3B85-41DC-9D70-9476C30ACE8C}" type="datetimeFigureOut">
              <a:rPr lang="ko-KR" altLang="en-US" smtClean="0"/>
              <a:t>2022-08-16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6528E-8063-4767-903E-2F608AD8E89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37415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FEDB2C-3B85-41DC-9D70-9476C30ACE8C}" type="datetimeFigureOut">
              <a:rPr lang="ko-KR" altLang="en-US" smtClean="0"/>
              <a:t>2022-08-16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36528E-8063-4767-903E-2F608AD8E89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18246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9592" y="184465"/>
            <a:ext cx="110783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dirty="0" smtClean="0"/>
              <a:t>희원 프로그램 서식에 나오는 양산부산대학교병원 로고 수정 요청</a:t>
            </a:r>
            <a:endParaRPr lang="ko-KR" altLang="en-US" sz="2000" dirty="0"/>
          </a:p>
        </p:txBody>
      </p:sp>
      <p:cxnSp>
        <p:nvCxnSpPr>
          <p:cNvPr id="5" name="직선 연결선 4"/>
          <p:cNvCxnSpPr/>
          <p:nvPr/>
        </p:nvCxnSpPr>
        <p:spPr>
          <a:xfrm>
            <a:off x="0" y="713064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0864" y="1330036"/>
            <a:ext cx="4004219" cy="5233256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6979" y="1407171"/>
            <a:ext cx="4115493" cy="5247067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>
            <a:off x="2211185" y="5802284"/>
            <a:ext cx="623455" cy="38238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4289367" y="6109855"/>
            <a:ext cx="1055716" cy="45343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6316979" y="1407171"/>
            <a:ext cx="1064723" cy="39020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1446414" y="875452"/>
            <a:ext cx="38238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err="1" smtClean="0">
                <a:solidFill>
                  <a:srgbClr val="FF0000"/>
                </a:solidFill>
              </a:rPr>
              <a:t>구</a:t>
            </a:r>
            <a:r>
              <a:rPr lang="ko-KR" altLang="en-US" dirty="0" err="1" smtClean="0"/>
              <a:t>버전</a:t>
            </a:r>
            <a:r>
              <a:rPr lang="ko-KR" altLang="en-US" dirty="0" smtClean="0"/>
              <a:t> 로고 사용으로 수정 필요함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568030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56825" y="209403"/>
            <a:ext cx="110783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dirty="0"/>
              <a:t>희원 프로그램 서식에 나오는 양산부산대학교병원 로고 수정 요청</a:t>
            </a:r>
          </a:p>
        </p:txBody>
      </p:sp>
      <p:cxnSp>
        <p:nvCxnSpPr>
          <p:cNvPr id="5" name="직선 연결선 4"/>
          <p:cNvCxnSpPr/>
          <p:nvPr/>
        </p:nvCxnSpPr>
        <p:spPr>
          <a:xfrm>
            <a:off x="0" y="713064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529541" y="1562793"/>
            <a:ext cx="97342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u"/>
            </a:pPr>
            <a:endParaRPr lang="en-US" altLang="ko-KR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ko-KR" altLang="en-US" dirty="0" smtClean="0"/>
              <a:t>양산부산대병원 로고 다운로드 경로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양산부산대학교병원 홈페이지</a:t>
            </a:r>
            <a:r>
              <a:rPr lang="en-US" altLang="ko-KR" dirty="0" smtClean="0"/>
              <a:t>-&gt; </a:t>
            </a:r>
            <a:r>
              <a:rPr lang="ko-KR" altLang="en-US" dirty="0" smtClean="0"/>
              <a:t>병원안내</a:t>
            </a:r>
            <a:r>
              <a:rPr lang="en-US" altLang="ko-KR" dirty="0" smtClean="0"/>
              <a:t>-&gt; PNUYH HI-&gt; </a:t>
            </a:r>
            <a:r>
              <a:rPr lang="ko-KR" altLang="en-US" dirty="0" err="1" smtClean="0"/>
              <a:t>시그니춰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좌우조합</a:t>
            </a:r>
            <a:r>
              <a:rPr lang="en-US" altLang="ko-KR" dirty="0" smtClean="0"/>
              <a:t>(</a:t>
            </a:r>
            <a:r>
              <a:rPr lang="ko-KR" altLang="en-US" dirty="0" smtClean="0"/>
              <a:t>국문</a:t>
            </a:r>
            <a:r>
              <a:rPr lang="en-US" altLang="ko-KR" dirty="0" smtClean="0"/>
              <a:t>+</a:t>
            </a:r>
            <a:r>
              <a:rPr lang="ko-KR" altLang="en-US" dirty="0" smtClean="0"/>
              <a:t>영문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743455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40</Words>
  <Application>Microsoft Office PowerPoint</Application>
  <PresentationFormat>와이드스크린</PresentationFormat>
  <Paragraphs>7</Paragraphs>
  <Slides>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6" baseType="lpstr">
      <vt:lpstr>맑은 고딕</vt:lpstr>
      <vt:lpstr>Arial</vt:lpstr>
      <vt:lpstr>Wingdings</vt:lpstr>
      <vt:lpstr>Office 테마</vt:lpstr>
      <vt:lpstr>PowerPoint 프레젠테이션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scs25</dc:creator>
  <cp:lastModifiedBy>PNUYH</cp:lastModifiedBy>
  <cp:revision>50</cp:revision>
  <cp:lastPrinted>2022-08-08T08:22:09Z</cp:lastPrinted>
  <dcterms:created xsi:type="dcterms:W3CDTF">2022-08-02T11:03:49Z</dcterms:created>
  <dcterms:modified xsi:type="dcterms:W3CDTF">2022-08-16T04:45:42Z</dcterms:modified>
  <cp:version/>
</cp:coreProperties>
</file>