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9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61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46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74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018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40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939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423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39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99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45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36D60-7A24-4EDB-BF5E-E8B1C63C7436}" type="datetimeFigureOut">
              <a:rPr lang="ko-KR" altLang="en-US" smtClean="0"/>
              <a:t>2022-10-11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83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04" y="239854"/>
            <a:ext cx="9318568" cy="649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09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48" y="2051338"/>
            <a:ext cx="8448069" cy="45352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1981" y="765864"/>
            <a:ext cx="10626627" cy="116955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① 사원명 클릭 시 </a:t>
            </a:r>
            <a:endParaRPr lang="en-US" altLang="ko-KR" sz="1400" dirty="0" smtClean="0"/>
          </a:p>
          <a:p>
            <a:r>
              <a:rPr lang="ko-KR" altLang="en-US" sz="1400" dirty="0" smtClean="0"/>
              <a:t>② 검진 측정 매칭한 「 부서 또는 </a:t>
            </a:r>
            <a:r>
              <a:rPr lang="ko-KR" altLang="en-US" sz="1400" dirty="0" err="1" smtClean="0"/>
              <a:t>공정명</a:t>
            </a:r>
            <a:r>
              <a:rPr lang="ko-KR" altLang="en-US" sz="1400" dirty="0" smtClean="0"/>
              <a:t> 및 단위 </a:t>
            </a:r>
            <a:r>
              <a:rPr lang="ko-KR" altLang="en-US" sz="1400" dirty="0" err="1" smtClean="0"/>
              <a:t>작업장소</a:t>
            </a:r>
            <a:r>
              <a:rPr lang="ko-KR" altLang="en-US" sz="1400" dirty="0" smtClean="0"/>
              <a:t> 」 출력되게 함</a:t>
            </a:r>
            <a:r>
              <a:rPr lang="en-US" altLang="ko-KR" sz="1400" dirty="0" smtClean="0"/>
              <a:t>.</a:t>
            </a:r>
          </a:p>
          <a:p>
            <a:r>
              <a:rPr lang="ko-KR" altLang="en-US" sz="1400" dirty="0" smtClean="0"/>
              <a:t>③ 「부서 또는 </a:t>
            </a:r>
            <a:r>
              <a:rPr lang="ko-KR" altLang="en-US" sz="1400" dirty="0" err="1" smtClean="0"/>
              <a:t>공정명</a:t>
            </a:r>
            <a:r>
              <a:rPr lang="ko-KR" altLang="en-US" sz="1400" dirty="0" smtClean="0"/>
              <a:t> 및 단위 </a:t>
            </a:r>
            <a:r>
              <a:rPr lang="ko-KR" altLang="en-US" sz="1400" dirty="0" err="1" smtClean="0"/>
              <a:t>작업장소」에</a:t>
            </a:r>
            <a:r>
              <a:rPr lang="ko-KR" altLang="en-US" sz="1400" dirty="0" smtClean="0"/>
              <a:t> 맞는 </a:t>
            </a:r>
            <a:r>
              <a:rPr lang="ko-KR" altLang="en-US" sz="1400" dirty="0" err="1" smtClean="0"/>
              <a:t>측정팀</a:t>
            </a:r>
            <a:r>
              <a:rPr lang="ko-KR" altLang="en-US" sz="1400" dirty="0" smtClean="0"/>
              <a:t> 데이터</a:t>
            </a:r>
            <a:r>
              <a:rPr lang="en-US" altLang="ko-KR" sz="1400" dirty="0"/>
              <a:t>(</a:t>
            </a:r>
            <a:r>
              <a:rPr lang="ko-KR" altLang="en-US" sz="1400" dirty="0" err="1" smtClean="0"/>
              <a:t>측정년도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/ </a:t>
            </a:r>
            <a:r>
              <a:rPr lang="ko-KR" altLang="en-US" sz="1400" dirty="0" err="1" smtClean="0"/>
              <a:t>측정일자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/ </a:t>
            </a:r>
            <a:r>
              <a:rPr lang="ko-KR" altLang="en-US" sz="1400" dirty="0" err="1" smtClean="0"/>
              <a:t>유해인자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/ </a:t>
            </a:r>
            <a:r>
              <a:rPr lang="ko-KR" altLang="en-US" sz="1400" dirty="0" smtClean="0"/>
              <a:t>측정치</a:t>
            </a:r>
            <a:r>
              <a:rPr lang="en-US" altLang="ko-KR" sz="1400" dirty="0"/>
              <a:t> </a:t>
            </a:r>
            <a:r>
              <a:rPr lang="en-US" altLang="ko-KR" sz="1400" dirty="0" smtClean="0"/>
              <a:t>/ </a:t>
            </a:r>
            <a:r>
              <a:rPr lang="ko-KR" altLang="en-US" sz="1400" dirty="0" err="1" smtClean="0"/>
              <a:t>노출기준</a:t>
            </a:r>
            <a:r>
              <a:rPr lang="en-US" altLang="ko-KR" sz="1400" dirty="0" smtClean="0"/>
              <a:t>)</a:t>
            </a:r>
            <a:r>
              <a:rPr lang="ko-KR" altLang="en-US" sz="1400" dirty="0" smtClean="0"/>
              <a:t> 출력되게 함</a:t>
            </a:r>
            <a:r>
              <a:rPr lang="en-US" altLang="ko-KR" sz="1400" dirty="0" smtClean="0"/>
              <a:t>.</a:t>
            </a:r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(</a:t>
            </a:r>
            <a:r>
              <a:rPr lang="ko-KR" altLang="en-US" sz="1400" dirty="0" smtClean="0"/>
              <a:t>각 </a:t>
            </a:r>
            <a:r>
              <a:rPr lang="ko-KR" altLang="en-US" sz="1400" dirty="0" err="1" smtClean="0"/>
              <a:t>유해인자별</a:t>
            </a:r>
            <a:r>
              <a:rPr lang="ko-KR" altLang="en-US" sz="1400" dirty="0" smtClean="0"/>
              <a:t> 판정기준은 색깔로 표시함</a:t>
            </a:r>
            <a:r>
              <a:rPr lang="en-US" altLang="ko-KR" sz="1400" dirty="0" smtClean="0"/>
              <a:t>, ex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50%</a:t>
            </a:r>
            <a:r>
              <a:rPr lang="ko-KR" altLang="en-US" sz="1400" dirty="0" smtClean="0"/>
              <a:t>초과 파란색</a:t>
            </a:r>
            <a:r>
              <a:rPr lang="en-US" altLang="ko-KR" sz="1400" dirty="0" smtClean="0"/>
              <a:t>, 100%</a:t>
            </a:r>
            <a:r>
              <a:rPr lang="ko-KR" altLang="en-US" sz="1400" dirty="0" smtClean="0"/>
              <a:t>초과 빨간색</a:t>
            </a:r>
            <a:r>
              <a:rPr lang="en-US" altLang="ko-KR" sz="1400" dirty="0"/>
              <a:t>)</a:t>
            </a:r>
            <a:endParaRPr lang="en-US" altLang="ko-KR" sz="1400" dirty="0" smtClean="0"/>
          </a:p>
          <a:p>
            <a:r>
              <a:rPr lang="ko-KR" altLang="en-US" sz="1400" dirty="0" smtClean="0"/>
              <a:t>④ 판정 소견 중 특정 항목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클릭 시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ppt</a:t>
            </a:r>
            <a:r>
              <a:rPr lang="en-US" altLang="ko-KR" sz="1400" dirty="0" smtClean="0"/>
              <a:t> 2page </a:t>
            </a:r>
            <a:r>
              <a:rPr lang="ko-KR" altLang="en-US" sz="1400" dirty="0" smtClean="0"/>
              <a:t>창으로 팝업 표시</a:t>
            </a:r>
            <a:endParaRPr lang="ko-KR" altLang="en-US" sz="1400" dirty="0"/>
          </a:p>
        </p:txBody>
      </p:sp>
      <p:sp>
        <p:nvSpPr>
          <p:cNvPr id="10" name="직사각형 9"/>
          <p:cNvSpPr/>
          <p:nvPr/>
        </p:nvSpPr>
        <p:spPr>
          <a:xfrm>
            <a:off x="6841375" y="2408786"/>
            <a:ext cx="2053242" cy="931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268963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①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1131" y="250496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②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10169" y="237128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③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41375" y="3917219"/>
            <a:ext cx="2053242" cy="25833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510169" y="38797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④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676629" y="2653984"/>
            <a:ext cx="3707546" cy="1868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rgbClr val="FF0000"/>
                </a:solidFill>
              </a:rPr>
              <a:t>부서</a:t>
            </a:r>
            <a:r>
              <a:rPr lang="en-US" altLang="ko-KR" sz="1000" dirty="0" smtClean="0">
                <a:solidFill>
                  <a:srgbClr val="FF0000"/>
                </a:solidFill>
              </a:rPr>
              <a:t>/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공정명</a:t>
            </a:r>
            <a:r>
              <a:rPr lang="ko-KR" altLang="en-US" sz="1000" dirty="0" smtClean="0">
                <a:solidFill>
                  <a:srgbClr val="FF0000"/>
                </a:solidFill>
              </a:rPr>
              <a:t> </a:t>
            </a:r>
            <a:r>
              <a:rPr lang="en-US" altLang="ko-KR" sz="1000" dirty="0" smtClean="0">
                <a:solidFill>
                  <a:srgbClr val="FF0000"/>
                </a:solidFill>
              </a:rPr>
              <a:t>: A          </a:t>
            </a:r>
            <a:r>
              <a:rPr lang="ko-KR" altLang="en-US" sz="1000" dirty="0" smtClean="0">
                <a:solidFill>
                  <a:srgbClr val="FF0000"/>
                </a:solidFill>
              </a:rPr>
              <a:t>단위작업장소 </a:t>
            </a:r>
            <a:r>
              <a:rPr lang="en-US" altLang="ko-KR" sz="1000" dirty="0" smtClean="0">
                <a:solidFill>
                  <a:srgbClr val="FF0000"/>
                </a:solidFill>
              </a:rPr>
              <a:t>: b 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891346" y="2849224"/>
            <a:ext cx="2003271" cy="3511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lain" startAt="2022"/>
            </a:pPr>
            <a:r>
              <a:rPr lang="en-US" altLang="ko-KR" sz="700" dirty="0" smtClean="0">
                <a:solidFill>
                  <a:schemeClr val="tx1"/>
                </a:solidFill>
              </a:rPr>
              <a:t>   09-01  </a:t>
            </a:r>
            <a:r>
              <a:rPr lang="ko-KR" altLang="en-US" sz="700" dirty="0" err="1" smtClean="0">
                <a:solidFill>
                  <a:srgbClr val="0070C0"/>
                </a:solidFill>
              </a:rPr>
              <a:t>크실렌</a:t>
            </a:r>
            <a:r>
              <a:rPr lang="ko-KR" altLang="en-US" sz="700" dirty="0" smtClean="0">
                <a:solidFill>
                  <a:srgbClr val="0070C0"/>
                </a:solidFill>
              </a:rPr>
              <a:t>       </a:t>
            </a:r>
            <a:r>
              <a:rPr lang="en-US" altLang="ko-KR" sz="700" dirty="0" smtClean="0">
                <a:solidFill>
                  <a:srgbClr val="0070C0"/>
                </a:solidFill>
              </a:rPr>
              <a:t>72ppm  100ppm</a:t>
            </a:r>
            <a:r>
              <a:rPr lang="ko-KR" altLang="en-US" sz="700" dirty="0" smtClean="0">
                <a:solidFill>
                  <a:srgbClr val="0070C0"/>
                </a:solidFill>
              </a:rPr>
              <a:t>     </a:t>
            </a:r>
            <a:endParaRPr lang="en-US" altLang="ko-KR" sz="700" dirty="0">
              <a:solidFill>
                <a:srgbClr val="0070C0"/>
              </a:solidFill>
            </a:endParaRPr>
          </a:p>
          <a:p>
            <a:r>
              <a:rPr lang="en-US" altLang="ko-KR" sz="700" dirty="0" smtClean="0">
                <a:solidFill>
                  <a:schemeClr val="tx1"/>
                </a:solidFill>
              </a:rPr>
              <a:t>2022    09-01  </a:t>
            </a:r>
            <a:r>
              <a:rPr lang="ko-KR" altLang="en-US" sz="700" dirty="0" smtClean="0">
                <a:solidFill>
                  <a:srgbClr val="FF0000"/>
                </a:solidFill>
              </a:rPr>
              <a:t>벤젠          </a:t>
            </a:r>
            <a:r>
              <a:rPr lang="en-US" altLang="ko-KR" sz="700" dirty="0" smtClean="0">
                <a:solidFill>
                  <a:srgbClr val="FF0000"/>
                </a:solidFill>
              </a:rPr>
              <a:t>0.7ppm  0.5ppm</a:t>
            </a:r>
          </a:p>
          <a:p>
            <a:r>
              <a:rPr lang="en-US" altLang="ko-KR" sz="700" dirty="0" smtClean="0">
                <a:solidFill>
                  <a:schemeClr val="tx1"/>
                </a:solidFill>
              </a:rPr>
              <a:t>2022    09-01  </a:t>
            </a:r>
            <a:r>
              <a:rPr lang="ko-KR" altLang="en-US" sz="700" dirty="0" err="1" smtClean="0">
                <a:solidFill>
                  <a:schemeClr val="tx1"/>
                </a:solidFill>
              </a:rPr>
              <a:t>톨루엔</a:t>
            </a:r>
            <a:r>
              <a:rPr lang="ko-KR" altLang="en-US" sz="700" dirty="0" smtClean="0">
                <a:solidFill>
                  <a:schemeClr val="tx1"/>
                </a:solidFill>
              </a:rPr>
              <a:t>       </a:t>
            </a:r>
            <a:r>
              <a:rPr lang="en-US" altLang="ko-KR" sz="700" dirty="0" smtClean="0">
                <a:solidFill>
                  <a:schemeClr val="tx1"/>
                </a:solidFill>
              </a:rPr>
              <a:t>10ppm   50ppm</a:t>
            </a:r>
            <a:endParaRPr lang="ko-KR" altLang="en-US" sz="700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891346" y="2689632"/>
            <a:ext cx="2003271" cy="1511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600" dirty="0" err="1" smtClean="0">
                <a:solidFill>
                  <a:schemeClr val="tx1"/>
                </a:solidFill>
              </a:rPr>
              <a:t>측정년도</a:t>
            </a:r>
            <a:r>
              <a:rPr lang="ko-KR" altLang="en-US" sz="600" dirty="0" smtClean="0">
                <a:solidFill>
                  <a:schemeClr val="tx1"/>
                </a:solidFill>
              </a:rPr>
              <a:t> </a:t>
            </a:r>
            <a:r>
              <a:rPr lang="ko-KR" altLang="en-US" sz="600" dirty="0" err="1" smtClean="0">
                <a:solidFill>
                  <a:schemeClr val="tx1"/>
                </a:solidFill>
              </a:rPr>
              <a:t>측정일자</a:t>
            </a:r>
            <a:r>
              <a:rPr lang="ko-KR" altLang="en-US" sz="600" dirty="0" smtClean="0">
                <a:solidFill>
                  <a:schemeClr val="tx1"/>
                </a:solidFill>
              </a:rPr>
              <a:t> </a:t>
            </a:r>
            <a:r>
              <a:rPr lang="ko-KR" altLang="en-US" sz="600" dirty="0" err="1" smtClean="0">
                <a:solidFill>
                  <a:schemeClr val="tx1"/>
                </a:solidFill>
              </a:rPr>
              <a:t>유해인자</a:t>
            </a:r>
            <a:r>
              <a:rPr lang="ko-KR" altLang="en-US" sz="600" dirty="0" smtClean="0">
                <a:solidFill>
                  <a:schemeClr val="tx1"/>
                </a:solidFill>
              </a:rPr>
              <a:t>     측정치    </a:t>
            </a:r>
            <a:r>
              <a:rPr lang="ko-KR" altLang="en-US" sz="600" dirty="0" err="1" smtClean="0">
                <a:solidFill>
                  <a:schemeClr val="tx1"/>
                </a:solidFill>
              </a:rPr>
              <a:t>노출기준</a:t>
            </a:r>
            <a:endParaRPr lang="ko-KR" altLang="en-US" sz="600" dirty="0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652817" y="4052888"/>
            <a:ext cx="2097777" cy="704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331" y="5500687"/>
            <a:ext cx="4102894" cy="648876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581" y="5379095"/>
            <a:ext cx="440015" cy="107306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423863" y="2978002"/>
            <a:ext cx="2028826" cy="608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46548" y="2844525"/>
            <a:ext cx="2022332" cy="1496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728" y="2862080"/>
            <a:ext cx="204848" cy="97814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880" y="2516023"/>
            <a:ext cx="198583" cy="9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4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1981" y="876935"/>
            <a:ext cx="508023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⑤ </a:t>
            </a:r>
            <a:r>
              <a:rPr lang="ko-KR" altLang="en-US" sz="1400" dirty="0" err="1" smtClean="0"/>
              <a:t>검진팀에서</a:t>
            </a:r>
            <a:r>
              <a:rPr lang="ko-KR" altLang="en-US" sz="1400" dirty="0" smtClean="0"/>
              <a:t> 검진한 특검대상물질 출력되게 함</a:t>
            </a:r>
            <a:r>
              <a:rPr lang="en-US" altLang="ko-KR" sz="1400" dirty="0" smtClean="0"/>
              <a:t>. (</a:t>
            </a:r>
            <a:r>
              <a:rPr lang="ko-KR" altLang="en-US" sz="1400" dirty="0" smtClean="0"/>
              <a:t>목록 추가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1719262"/>
            <a:ext cx="10496550" cy="4371975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3050770" y="2140877"/>
            <a:ext cx="3510049" cy="2498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rgbClr val="FF0000"/>
                </a:solidFill>
              </a:rPr>
              <a:t>특검대상물질 </a:t>
            </a:r>
            <a:r>
              <a:rPr lang="en-US" altLang="ko-KR" sz="1000" dirty="0" smtClean="0">
                <a:solidFill>
                  <a:srgbClr val="FF0000"/>
                </a:solidFill>
              </a:rPr>
              <a:t>: 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일반작업</a:t>
            </a:r>
            <a:r>
              <a:rPr lang="en-US" altLang="ko-KR" sz="1000" dirty="0" smtClean="0">
                <a:solidFill>
                  <a:srgbClr val="FF0000"/>
                </a:solidFill>
              </a:rPr>
              <a:t>,</a:t>
            </a:r>
            <a:r>
              <a:rPr lang="ko-KR" altLang="en-US" sz="1000" dirty="0" smtClean="0">
                <a:solidFill>
                  <a:srgbClr val="FF0000"/>
                </a:solidFill>
              </a:rPr>
              <a:t>야간작업</a:t>
            </a:r>
            <a:r>
              <a:rPr lang="en-US" altLang="ko-KR" sz="1000" dirty="0" smtClean="0">
                <a:solidFill>
                  <a:srgbClr val="FF0000"/>
                </a:solidFill>
              </a:rPr>
              <a:t>, </a:t>
            </a:r>
            <a:r>
              <a:rPr lang="ko-KR" altLang="en-US" sz="1000" dirty="0" smtClean="0">
                <a:solidFill>
                  <a:srgbClr val="FF0000"/>
                </a:solidFill>
              </a:rPr>
              <a:t>벤젠</a:t>
            </a:r>
            <a:r>
              <a:rPr lang="en-US" altLang="ko-KR" sz="1000" dirty="0" smtClean="0">
                <a:solidFill>
                  <a:srgbClr val="FF0000"/>
                </a:solidFill>
              </a:rPr>
              <a:t>, 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크실렌</a:t>
            </a:r>
            <a:r>
              <a:rPr lang="en-US" altLang="ko-KR" sz="1000" dirty="0" smtClean="0">
                <a:solidFill>
                  <a:srgbClr val="FF0000"/>
                </a:solidFill>
              </a:rPr>
              <a:t>, 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톨루엔</a:t>
            </a:r>
            <a:r>
              <a:rPr lang="en-US" altLang="ko-KR" sz="1000" dirty="0" smtClean="0">
                <a:solidFill>
                  <a:srgbClr val="FF0000"/>
                </a:solidFill>
              </a:rPr>
              <a:t> 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5321" y="182824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930" y="1969295"/>
            <a:ext cx="230333" cy="13165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38" y="2557462"/>
            <a:ext cx="478631" cy="14727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38" y="2730692"/>
            <a:ext cx="478631" cy="147271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38" y="2903922"/>
            <a:ext cx="478631" cy="14727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8065" y="2393352"/>
            <a:ext cx="525066" cy="13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96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134</Words>
  <Application>Microsoft Office PowerPoint</Application>
  <PresentationFormat>와이드스크린</PresentationFormat>
  <Paragraphs>17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7</cp:revision>
  <dcterms:created xsi:type="dcterms:W3CDTF">2022-10-09T08:56:04Z</dcterms:created>
  <dcterms:modified xsi:type="dcterms:W3CDTF">2022-10-11T00:22:46Z</dcterms:modified>
</cp:coreProperties>
</file>