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59" r:id="rId4"/>
    <p:sldId id="261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392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2614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346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745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0181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2022-11-21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2404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2022-11-21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6939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2022-11-21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4238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2022-11-21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0397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2022-11-21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7996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36D60-7A24-4EDB-BF5E-E8B1C63C7436}" type="datetimeFigureOut">
              <a:rPr lang="ko-KR" altLang="en-US" smtClean="0"/>
              <a:t>2022-11-21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7455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36D60-7A24-4EDB-BF5E-E8B1C63C7436}" type="datetimeFigureOut">
              <a:rPr lang="ko-KR" altLang="en-US" smtClean="0"/>
              <a:t>2022-11-21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8915E-7BBB-44B0-9EE9-61883F3189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2830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346" y="1029555"/>
            <a:ext cx="9073081" cy="5380154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047404" y="3998422"/>
            <a:ext cx="1496291" cy="24771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429789" y="432262"/>
            <a:ext cx="5810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1. </a:t>
            </a:r>
            <a:r>
              <a:rPr lang="ko-KR" altLang="en-US" dirty="0" err="1" smtClean="0"/>
              <a:t>유해인자</a:t>
            </a:r>
            <a:r>
              <a:rPr lang="ko-KR" altLang="en-US" dirty="0" smtClean="0"/>
              <a:t> 부분 표시 안됨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1570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461" y="972589"/>
            <a:ext cx="5079076" cy="5589097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548639" y="1670858"/>
            <a:ext cx="1496291" cy="16542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89461" y="315884"/>
            <a:ext cx="8620299" cy="3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 </a:t>
            </a:r>
            <a:r>
              <a:rPr lang="ko-KR" altLang="en-US" dirty="0" err="1" smtClean="0"/>
              <a:t>관련질환</a:t>
            </a:r>
            <a:r>
              <a:rPr lang="ko-KR" altLang="en-US" dirty="0" smtClean="0"/>
              <a:t> 표시 안됨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59" y="972589"/>
            <a:ext cx="5519910" cy="5581043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5951911" y="1798319"/>
            <a:ext cx="1496291" cy="16542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3409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2116" y="1495263"/>
            <a:ext cx="5237019" cy="488605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33" y="3938290"/>
            <a:ext cx="5688438" cy="2818014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497" y="198721"/>
            <a:ext cx="5926109" cy="346797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324196" y="689956"/>
            <a:ext cx="1188720" cy="14297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6209605" y="2508501"/>
            <a:ext cx="1463041" cy="15869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57694" y="4095404"/>
            <a:ext cx="1188720" cy="14297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6816436" y="198721"/>
            <a:ext cx="4887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사후관리조치 판정 표시 안됨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0548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7899" y="361019"/>
            <a:ext cx="5810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4. </a:t>
            </a:r>
            <a:r>
              <a:rPr lang="ko-KR" altLang="en-US" dirty="0" err="1" smtClean="0"/>
              <a:t>유해인자별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결과현황</a:t>
            </a:r>
            <a:r>
              <a:rPr lang="ko-KR" altLang="en-US" dirty="0" smtClean="0"/>
              <a:t> 표시 안됨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899" y="1001099"/>
            <a:ext cx="9331989" cy="5400167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847899" y="1911928"/>
            <a:ext cx="1496291" cy="24771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2687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23</Words>
  <Application>Microsoft Office PowerPoint</Application>
  <PresentationFormat>와이드스크린</PresentationFormat>
  <Paragraphs>4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7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PNUYH</dc:creator>
  <cp:lastModifiedBy>PNUYH</cp:lastModifiedBy>
  <cp:revision>8</cp:revision>
  <dcterms:created xsi:type="dcterms:W3CDTF">2022-10-09T08:56:04Z</dcterms:created>
  <dcterms:modified xsi:type="dcterms:W3CDTF">2022-11-21T07:06:00Z</dcterms:modified>
</cp:coreProperties>
</file>