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256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01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588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11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18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960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143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6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89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381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14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78FE2-CAAD-4BF6-AD7A-74E618371260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7E667-DAD6-4F64-AB03-57EBD5F226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568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21" y="122663"/>
            <a:ext cx="11098161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006576" y="3085093"/>
            <a:ext cx="1471961" cy="3791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9790771" y="3274664"/>
            <a:ext cx="1382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해당 탭 클릭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81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93" y="0"/>
            <a:ext cx="1128921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38437" y="2676294"/>
            <a:ext cx="1405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오류가 뜸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52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와이드스크린</PresentationFormat>
  <Paragraphs>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1</cp:revision>
  <dcterms:created xsi:type="dcterms:W3CDTF">2023-11-01T09:46:34Z</dcterms:created>
  <dcterms:modified xsi:type="dcterms:W3CDTF">2023-11-01T09:46:51Z</dcterms:modified>
</cp:coreProperties>
</file>