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6731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106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85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451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811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678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987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4203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148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812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5417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75FBD-3A0C-4088-8269-39E349727653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1824E-FF75-4468-A5ED-DA6E9D40D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700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68" y="183993"/>
            <a:ext cx="11022806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35979" y="183994"/>
            <a:ext cx="669075" cy="262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오른쪽 화살표 5"/>
          <p:cNvSpPr/>
          <p:nvPr/>
        </p:nvSpPr>
        <p:spPr>
          <a:xfrm rot="10800000">
            <a:off x="1489525" y="228598"/>
            <a:ext cx="417331" cy="1728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 rot="10800000">
            <a:off x="1489525" y="666284"/>
            <a:ext cx="417331" cy="1728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51101" y="621680"/>
            <a:ext cx="669075" cy="262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42369" y="1253583"/>
            <a:ext cx="669075" cy="262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오른쪽 화살표 10"/>
          <p:cNvSpPr/>
          <p:nvPr/>
        </p:nvSpPr>
        <p:spPr>
          <a:xfrm rot="10800000">
            <a:off x="3203096" y="1298187"/>
            <a:ext cx="417331" cy="1728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991327" y="16479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클릭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91326" y="55332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>
                <a:solidFill>
                  <a:srgbClr val="FF0000"/>
                </a:solidFill>
              </a:rPr>
              <a:t>클릭</a:t>
            </a:r>
            <a:endParaRPr lang="ko-KR" altLang="en-US" b="1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12079" y="12192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클릭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0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63" y="0"/>
            <a:ext cx="11323674" cy="6858000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2230496" y="606813"/>
            <a:ext cx="1449406" cy="140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10800000">
            <a:off x="3775527" y="624003"/>
            <a:ext cx="316970" cy="1059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4092497" y="574240"/>
            <a:ext cx="2425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원하는 기간으로 변경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230496" y="729942"/>
            <a:ext cx="1449406" cy="140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 rot="10800000">
            <a:off x="3775527" y="767317"/>
            <a:ext cx="316970" cy="1059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2785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72" y="345688"/>
            <a:ext cx="11563876" cy="5898995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3836018" y="853067"/>
            <a:ext cx="669075" cy="262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 rot="10800000">
            <a:off x="4608150" y="897671"/>
            <a:ext cx="417331" cy="1728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025481" y="799427"/>
            <a:ext cx="428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전체로 선택해서 조회할 때는 내역이 뜸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0734906" y="668399"/>
            <a:ext cx="669075" cy="262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81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19" y="0"/>
            <a:ext cx="11092962" cy="685800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4761570" y="641194"/>
            <a:ext cx="669075" cy="262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10800000">
            <a:off x="5544852" y="685798"/>
            <a:ext cx="417331" cy="1728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076390" y="587554"/>
            <a:ext cx="4517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err="1" smtClean="0">
                <a:solidFill>
                  <a:srgbClr val="FF0000"/>
                </a:solidFill>
              </a:rPr>
              <a:t>미상담자로</a:t>
            </a:r>
            <a:r>
              <a:rPr lang="ko-KR" altLang="en-US" b="1" dirty="0" smtClean="0">
                <a:solidFill>
                  <a:srgbClr val="FF0000"/>
                </a:solidFill>
              </a:rPr>
              <a:t> 선택해서 조회할 때는 오류 뜸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723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와이드스크린</PresentationFormat>
  <Paragraphs>6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PNUYH</cp:lastModifiedBy>
  <cp:revision>2</cp:revision>
  <dcterms:created xsi:type="dcterms:W3CDTF">2023-11-01T10:06:16Z</dcterms:created>
  <dcterms:modified xsi:type="dcterms:W3CDTF">2023-11-01T10:06:48Z</dcterms:modified>
</cp:coreProperties>
</file>