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76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21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28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64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4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85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98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924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740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FEC27-6BF7-4179-8574-C9E076FB2A1A}" type="datetimeFigureOut">
              <a:rPr lang="ko-KR" altLang="en-US" smtClean="0"/>
              <a:t>2023-11-17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14B84-31EE-40A7-B62C-C7A6590C6A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876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8" y="415636"/>
            <a:ext cx="10810258" cy="57662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5506" y="3240866"/>
            <a:ext cx="2377441" cy="2462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4638501" y="3706378"/>
            <a:ext cx="2019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rgbClr val="FF0000"/>
                </a:solidFill>
              </a:rPr>
              <a:t>여기 탭에서 사원명을 클릭하면 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오류창이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 뜸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 rot="14194749">
            <a:off x="4874409" y="3534426"/>
            <a:ext cx="180503" cy="124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45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1</cp:revision>
  <dcterms:created xsi:type="dcterms:W3CDTF">2023-11-17T07:27:19Z</dcterms:created>
  <dcterms:modified xsi:type="dcterms:W3CDTF">2023-11-17T07:27:28Z</dcterms:modified>
</cp:coreProperties>
</file>