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71" autoAdjust="0"/>
    <p:restoredTop sz="94660"/>
  </p:normalViewPr>
  <p:slideViewPr>
    <p:cSldViewPr snapToGrid="0">
      <p:cViewPr varScale="1">
        <p:scale>
          <a:sx n="86" d="100"/>
          <a:sy n="86" d="100"/>
        </p:scale>
        <p:origin x="17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2C423-BDDD-4901-B2BA-D56B2EDDBB9B}" type="datetimeFigureOut">
              <a:rPr lang="ko-KR" altLang="en-US" smtClean="0"/>
              <a:t>2026-07-27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A3785-497D-48D3-9BD8-5B29CEE83E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15277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2C423-BDDD-4901-B2BA-D56B2EDDBB9B}" type="datetimeFigureOut">
              <a:rPr lang="ko-KR" altLang="en-US" smtClean="0"/>
              <a:t>2026-07-27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A3785-497D-48D3-9BD8-5B29CEE83E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05528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2C423-BDDD-4901-B2BA-D56B2EDDBB9B}" type="datetimeFigureOut">
              <a:rPr lang="ko-KR" altLang="en-US" smtClean="0"/>
              <a:t>2026-07-27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A3785-497D-48D3-9BD8-5B29CEE83E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23146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2C423-BDDD-4901-B2BA-D56B2EDDBB9B}" type="datetimeFigureOut">
              <a:rPr lang="ko-KR" altLang="en-US" smtClean="0"/>
              <a:t>2026-07-27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A3785-497D-48D3-9BD8-5B29CEE83E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84244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2C423-BDDD-4901-B2BA-D56B2EDDBB9B}" type="datetimeFigureOut">
              <a:rPr lang="ko-KR" altLang="en-US" smtClean="0"/>
              <a:t>2026-07-27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A3785-497D-48D3-9BD8-5B29CEE83E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625218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2C423-BDDD-4901-B2BA-D56B2EDDBB9B}" type="datetimeFigureOut">
              <a:rPr lang="ko-KR" altLang="en-US" smtClean="0"/>
              <a:t>2026-07-27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A3785-497D-48D3-9BD8-5B29CEE83E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019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2C423-BDDD-4901-B2BA-D56B2EDDBB9B}" type="datetimeFigureOut">
              <a:rPr lang="ko-KR" altLang="en-US" smtClean="0"/>
              <a:t>2026-07-27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A3785-497D-48D3-9BD8-5B29CEE83E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104619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2C423-BDDD-4901-B2BA-D56B2EDDBB9B}" type="datetimeFigureOut">
              <a:rPr lang="ko-KR" altLang="en-US" smtClean="0"/>
              <a:t>2026-07-27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A3785-497D-48D3-9BD8-5B29CEE83E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8185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2C423-BDDD-4901-B2BA-D56B2EDDBB9B}" type="datetimeFigureOut">
              <a:rPr lang="ko-KR" altLang="en-US" smtClean="0"/>
              <a:t>2026-07-27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A3785-497D-48D3-9BD8-5B29CEE83E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7005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2C423-BDDD-4901-B2BA-D56B2EDDBB9B}" type="datetimeFigureOut">
              <a:rPr lang="ko-KR" altLang="en-US" smtClean="0"/>
              <a:t>2026-07-27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A3785-497D-48D3-9BD8-5B29CEE83E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352621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2C423-BDDD-4901-B2BA-D56B2EDDBB9B}" type="datetimeFigureOut">
              <a:rPr lang="ko-KR" altLang="en-US" smtClean="0"/>
              <a:t>2026-07-27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EA3785-497D-48D3-9BD8-5B29CEE83E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667349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D2C423-BDDD-4901-B2BA-D56B2EDDBB9B}" type="datetimeFigureOut">
              <a:rPr lang="ko-KR" altLang="en-US" smtClean="0"/>
              <a:t>2026-07-27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EA3785-497D-48D3-9BD8-5B29CEE83E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283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6582"/>
            <a:ext cx="12192000" cy="6622894"/>
          </a:xfrm>
          <a:prstGeom prst="rect">
            <a:avLst/>
          </a:prstGeom>
        </p:spPr>
      </p:pic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8058614" y="3941489"/>
            <a:ext cx="3583259" cy="827881"/>
          </a:xfrm>
        </p:spPr>
        <p:txBody>
          <a:bodyPr>
            <a:normAutofit/>
          </a:bodyPr>
          <a:lstStyle/>
          <a:p>
            <a:r>
              <a:rPr lang="ko-KR" altLang="en-US" sz="1500" b="1" dirty="0" err="1" smtClean="0"/>
              <a:t>검진팀</a:t>
            </a:r>
            <a:r>
              <a:rPr lang="ko-KR" altLang="en-US" sz="1500" b="1" dirty="0" smtClean="0"/>
              <a:t> 뇌심 평가탭에서는 </a:t>
            </a:r>
            <a:endParaRPr lang="en-US" altLang="ko-KR" sz="1500" b="1" dirty="0" smtClean="0"/>
          </a:p>
          <a:p>
            <a:r>
              <a:rPr lang="en-US" altLang="ko-KR" sz="1500" b="1" dirty="0" smtClean="0"/>
              <a:t>10</a:t>
            </a:r>
            <a:r>
              <a:rPr lang="ko-KR" altLang="en-US" sz="1500" b="1" dirty="0" smtClean="0"/>
              <a:t>년 위험도 결과 </a:t>
            </a:r>
            <a:r>
              <a:rPr lang="en-US" altLang="ko-KR" sz="1500" b="1" dirty="0" smtClean="0"/>
              <a:t>10% </a:t>
            </a:r>
            <a:r>
              <a:rPr lang="ko-KR" altLang="en-US" sz="1500" b="1" dirty="0" smtClean="0"/>
              <a:t>이상으로 나옴</a:t>
            </a:r>
            <a:endParaRPr lang="ko-KR" altLang="en-US" sz="1500" b="1" dirty="0"/>
          </a:p>
        </p:txBody>
      </p:sp>
      <p:sp>
        <p:nvSpPr>
          <p:cNvPr id="5" name="직사각형 4"/>
          <p:cNvSpPr/>
          <p:nvPr/>
        </p:nvSpPr>
        <p:spPr>
          <a:xfrm>
            <a:off x="8530683" y="3468029"/>
            <a:ext cx="1319560" cy="34568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235362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1016"/>
            <a:ext cx="12192000" cy="6655967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8729193" y="3529234"/>
            <a:ext cx="1319560" cy="34568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7884287" y="4074131"/>
            <a:ext cx="3583259" cy="827881"/>
          </a:xfrm>
        </p:spPr>
        <p:txBody>
          <a:bodyPr>
            <a:normAutofit fontScale="92500" lnSpcReduction="20000"/>
          </a:bodyPr>
          <a:lstStyle/>
          <a:p>
            <a:r>
              <a:rPr lang="ko-KR" altLang="en-US" sz="1500" b="1" dirty="0" err="1" smtClean="0"/>
              <a:t>대행팀</a:t>
            </a:r>
            <a:r>
              <a:rPr lang="ko-KR" altLang="en-US" sz="1500" b="1" dirty="0" smtClean="0"/>
              <a:t> 뇌심 평가탭에서는 </a:t>
            </a:r>
            <a:endParaRPr lang="en-US" altLang="ko-KR" sz="1500" b="1" dirty="0" smtClean="0"/>
          </a:p>
          <a:p>
            <a:r>
              <a:rPr lang="en-US" altLang="ko-KR" sz="1500" b="1" dirty="0" smtClean="0"/>
              <a:t>10</a:t>
            </a:r>
            <a:r>
              <a:rPr lang="ko-KR" altLang="en-US" sz="1500" b="1" dirty="0" smtClean="0"/>
              <a:t>년 위험도 결과 </a:t>
            </a:r>
            <a:r>
              <a:rPr lang="en-US" altLang="ko-KR" sz="1500" b="1" dirty="0" smtClean="0"/>
              <a:t>5~10% </a:t>
            </a:r>
            <a:r>
              <a:rPr lang="ko-KR" altLang="en-US" sz="1500" b="1" dirty="0" smtClean="0"/>
              <a:t>이상으로 </a:t>
            </a:r>
            <a:endParaRPr lang="en-US" altLang="ko-KR" sz="1500" b="1" dirty="0" smtClean="0"/>
          </a:p>
          <a:p>
            <a:r>
              <a:rPr lang="ko-KR" altLang="en-US" sz="1500" b="1" dirty="0" smtClean="0"/>
              <a:t>나옴</a:t>
            </a:r>
            <a:endParaRPr lang="ko-KR" altLang="en-US" sz="1500" b="1" dirty="0"/>
          </a:p>
        </p:txBody>
      </p:sp>
    </p:spTree>
    <p:extLst>
      <p:ext uri="{BB962C8B-B14F-4D97-AF65-F5344CB8AC3E}">
        <p14:creationId xmlns:p14="http://schemas.microsoft.com/office/powerpoint/2010/main" val="29720032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22</Words>
  <Application>Microsoft Office PowerPoint</Application>
  <PresentationFormat>와이드스크린</PresentationFormat>
  <Paragraphs>5</Paragraphs>
  <Slides>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5" baseType="lpstr">
      <vt:lpstr>맑은 고딕</vt:lpstr>
      <vt:lpstr>Arial</vt:lpstr>
      <vt:lpstr>Office 테마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PNUYH</dc:creator>
  <cp:lastModifiedBy>PNUYH</cp:lastModifiedBy>
  <cp:revision>1</cp:revision>
  <dcterms:created xsi:type="dcterms:W3CDTF">2026-07-27T06:53:33Z</dcterms:created>
  <dcterms:modified xsi:type="dcterms:W3CDTF">2026-07-27T06:56:19Z</dcterms:modified>
</cp:coreProperties>
</file>