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73" r:id="rId5"/>
    <p:sldId id="274" r:id="rId6"/>
    <p:sldId id="275" r:id="rId7"/>
    <p:sldId id="289" r:id="rId8"/>
    <p:sldId id="276" r:id="rId9"/>
    <p:sldId id="277" r:id="rId10"/>
    <p:sldId id="293" r:id="rId11"/>
    <p:sldId id="290" r:id="rId12"/>
    <p:sldId id="279" r:id="rId13"/>
    <p:sldId id="291" r:id="rId14"/>
    <p:sldId id="292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4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C09F6-701E-4A80-8456-1710F6DC07D8}" type="datetimeFigureOut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E1FF3-519F-4EC1-B248-414448C444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B6E79-25E0-49D2-9765-5FB188ED4A09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679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E27580D-A8B5-4617-A764-103B21A0D0D6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A03C-CEE3-45B5-AD3B-7A953A09B707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FD08-71ED-4F23-B862-483EA3939905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300A-A953-4B38-9C4E-E402FB833C4E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2227-9D65-4EEC-A3E4-29DB6EB063B0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464B-72D0-4241-AD9D-38C3CA51965F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33105B1-4856-4206-A7F9-270A505EAB62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9587FB8-F7EB-4E20-8CC1-8239368CA0F2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2ECA0-381A-4087-866E-73F2CDEC1D10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AC87-8A76-4751-BAE6-1B04D4C70D7B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F787C-1698-451F-9A51-1ABD4B9FE3A0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7F6C816-A17F-45B9-9074-3967A26F338C}" type="datetime1">
              <a:rPr lang="ko-KR" altLang="en-US" smtClean="0"/>
              <a:pPr/>
              <a:t>2024-01-10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FE6A2BC-0985-4A6F-B439-2CB507651E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57200" y="2924944"/>
            <a:ext cx="8458200" cy="1647064"/>
          </a:xfrm>
        </p:spPr>
        <p:txBody>
          <a:bodyPr/>
          <a:lstStyle/>
          <a:p>
            <a:r>
              <a:rPr lang="ko-KR" altLang="en-US" dirty="0" smtClean="0"/>
              <a:t>이원의료재단 홈페이지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>
                <a:solidFill>
                  <a:srgbClr val="424456"/>
                </a:solidFill>
              </a:rPr>
              <a:t>인터페이스 </a:t>
            </a:r>
            <a:r>
              <a:rPr lang="en-US" altLang="ko-KR" dirty="0" smtClean="0">
                <a:solidFill>
                  <a:srgbClr val="424456"/>
                </a:solidFill>
              </a:rPr>
              <a:t>Manual</a:t>
            </a:r>
            <a:endParaRPr lang="ko-KR" altLang="en-US" dirty="0">
              <a:solidFill>
                <a:srgbClr val="424456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7452320" y="4158200"/>
            <a:ext cx="1224136" cy="278912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dirty="0" smtClean="0">
                <a:solidFill>
                  <a:srgbClr val="424456"/>
                </a:solidFill>
              </a:rPr>
              <a:t>2019.09.19</a:t>
            </a:r>
            <a:endParaRPr lang="ko-KR" altLang="en-US" sz="1600" dirty="0">
              <a:solidFill>
                <a:srgbClr val="42445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16832"/>
            <a:ext cx="6429420" cy="434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323528" y="908720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만약</a:t>
            </a:r>
            <a:r>
              <a:rPr lang="en-US" altLang="ko-KR" dirty="0" smtClean="0"/>
              <a:t>,</a:t>
            </a:r>
            <a:r>
              <a:rPr lang="ko-KR" altLang="en-US" dirty="0" smtClean="0"/>
              <a:t> 검체번호란이 비어 있다면 매핑에 문제가 생겼을 경우 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해당 결과는 연동이 불가능하므로 결과가 파일로 저장되지 않습니다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다양한 원인이 발생함으로 </a:t>
            </a:r>
            <a:r>
              <a:rPr lang="ko-KR" altLang="en-US" dirty="0" smtClean="0">
                <a:solidFill>
                  <a:srgbClr val="FF0000"/>
                </a:solidFill>
              </a:rPr>
              <a:t>이원 영업담당자 </a:t>
            </a:r>
            <a:r>
              <a:rPr lang="ko-KR" altLang="en-US" dirty="0" smtClean="0"/>
              <a:t>분에게 확인이 필요합니다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3419872" y="3391828"/>
            <a:ext cx="553574" cy="12961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323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처방 전송내역</a:t>
            </a:r>
            <a:endParaRPr lang="en-US" altLang="ko-KR" dirty="0" smtClean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4282" y="500042"/>
            <a:ext cx="1515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1.</a:t>
            </a:r>
            <a:r>
              <a:rPr lang="ko-KR" altLang="en-US" sz="2000" dirty="0" smtClean="0"/>
              <a:t> 메뉴 위치</a:t>
            </a:r>
            <a:endParaRPr lang="en-US" altLang="ko-KR" sz="2000" dirty="0" smtClean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86" y="1357298"/>
            <a:ext cx="7977180" cy="52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357158" y="98796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결과연동</a:t>
            </a:r>
            <a:r>
              <a:rPr lang="en-US" altLang="ko-KR" dirty="0" smtClean="0"/>
              <a:t>’-‘</a:t>
            </a:r>
            <a:r>
              <a:rPr lang="ko-KR" altLang="en-US" dirty="0" smtClean="0"/>
              <a:t>처방 전송내역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에서 처방 전송하신 내역을 확인하실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5670465" y="2214554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438221" y="192880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804376" y="2937053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5387349" y="285834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4282" y="500042"/>
            <a:ext cx="971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2.</a:t>
            </a:r>
            <a:r>
              <a:rPr lang="ko-KR" altLang="en-US" sz="2000" dirty="0" smtClean="0"/>
              <a:t> 삭제</a:t>
            </a:r>
            <a:endParaRPr lang="en-US" altLang="ko-KR" sz="20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357158" y="98796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불필요 시 처방을 선택하여 전송내역을 삭제하실 수 있습니다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560" y="1357298"/>
            <a:ext cx="7980406" cy="52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8143900" y="2857496"/>
            <a:ext cx="500066" cy="3214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036206" y="2473411"/>
            <a:ext cx="607364" cy="223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161548" y="256306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07710" y="241093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endParaRPr lang="en-US" altLang="ko-KR" dirty="0" smtClean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목차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ko-KR" dirty="0" smtClean="0"/>
          </a:p>
          <a:p>
            <a:r>
              <a:rPr lang="ko-KR" altLang="en-US" dirty="0" smtClean="0"/>
              <a:t>처방 전송</a:t>
            </a:r>
            <a:endParaRPr lang="en-US" altLang="ko-KR" dirty="0" smtClean="0"/>
          </a:p>
          <a:p>
            <a:r>
              <a:rPr lang="ko-KR" altLang="en-US" dirty="0" smtClean="0"/>
              <a:t>결과 다운로드</a:t>
            </a:r>
            <a:endParaRPr lang="en-US" altLang="ko-KR" dirty="0" smtClean="0"/>
          </a:p>
          <a:p>
            <a:r>
              <a:rPr lang="ko-KR" altLang="en-US" dirty="0" smtClean="0"/>
              <a:t>처방 </a:t>
            </a:r>
            <a:r>
              <a:rPr lang="ko-KR" altLang="en-US" dirty="0" smtClean="0"/>
              <a:t>전송내역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err="1" smtClean="0"/>
              <a:t>포승튼튼의원</a:t>
            </a:r>
            <a:r>
              <a:rPr lang="ko-KR" altLang="en-US" dirty="0" smtClean="0"/>
              <a:t> </a:t>
            </a:r>
            <a:r>
              <a:rPr lang="en-US" altLang="ko-KR" dirty="0"/>
              <a:t>: </a:t>
            </a:r>
            <a:r>
              <a:rPr lang="en-US" altLang="ko-KR" dirty="0" smtClean="0"/>
              <a:t>370276</a:t>
            </a:r>
          </a:p>
          <a:p>
            <a:r>
              <a:rPr lang="ko-KR" altLang="en-US" dirty="0" err="1" smtClean="0"/>
              <a:t>검체수거담당에게</a:t>
            </a:r>
            <a:r>
              <a:rPr lang="ko-KR" altLang="en-US" dirty="0" smtClean="0"/>
              <a:t> 비번확인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처방 전송</a:t>
            </a:r>
            <a:endParaRPr lang="en-US" altLang="ko-KR" dirty="0" smtClean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357158" y="987966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결과연동</a:t>
            </a:r>
            <a:r>
              <a:rPr lang="en-US" altLang="ko-KR" dirty="0" smtClean="0"/>
              <a:t>’-‘</a:t>
            </a:r>
            <a:r>
              <a:rPr lang="ko-KR" altLang="en-US" dirty="0" smtClean="0"/>
              <a:t>처방 전송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클릭합니다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3" name="직사각형 22"/>
          <p:cNvSpPr/>
          <p:nvPr/>
        </p:nvSpPr>
        <p:spPr>
          <a:xfrm>
            <a:off x="214282" y="500042"/>
            <a:ext cx="1515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1.</a:t>
            </a:r>
            <a:r>
              <a:rPr lang="ko-KR" altLang="en-US" sz="2000" dirty="0" smtClean="0"/>
              <a:t> 메뉴 위치</a:t>
            </a:r>
            <a:endParaRPr lang="en-US" altLang="ko-KR" sz="2000" dirty="0" smtClean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83842"/>
            <a:ext cx="7715304" cy="52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직사각형 14"/>
          <p:cNvSpPr/>
          <p:nvPr/>
        </p:nvSpPr>
        <p:spPr>
          <a:xfrm>
            <a:off x="5715008" y="2214554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5786446" y="2705655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438221" y="192880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32174" y="264318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214282" y="500042"/>
            <a:ext cx="1547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2. </a:t>
            </a:r>
            <a:r>
              <a:rPr lang="ko-KR" altLang="en-US" sz="2000" dirty="0" smtClean="0"/>
              <a:t>파일 읽기</a:t>
            </a:r>
            <a:endParaRPr lang="en-US" altLang="ko-KR" sz="2000" dirty="0" smtClean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909" y="1428736"/>
            <a:ext cx="7720743" cy="52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357158" y="987966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찾아보기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클릭해서 전송 할 파일을 열고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읽기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클릭합니다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5643570" y="2571744"/>
            <a:ext cx="571504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6259899" y="5911400"/>
            <a:ext cx="571504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5286380" y="245773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14310" y="583127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16500" y="267162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③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384845" y="2562773"/>
            <a:ext cx="631163" cy="169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4282" y="500042"/>
            <a:ext cx="970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3. </a:t>
            </a:r>
            <a:r>
              <a:rPr lang="ko-KR" altLang="en-US" sz="2000" dirty="0" smtClean="0"/>
              <a:t>저장</a:t>
            </a:r>
            <a:endParaRPr lang="en-US" altLang="ko-KR" sz="2000" dirty="0" smtClean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787" y="1428736"/>
            <a:ext cx="7766865" cy="52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357158" y="987966"/>
            <a:ext cx="885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내역 확인 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클릭합니다</a:t>
            </a:r>
            <a:r>
              <a:rPr lang="en-US" altLang="ko-KR" dirty="0" smtClean="0"/>
              <a:t>. ‘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버튼이 사라지면 저장이 완료된 것입니다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7030319" y="2562773"/>
            <a:ext cx="631163" cy="169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결과 다운로드</a:t>
            </a:r>
            <a:endParaRPr lang="en-US" altLang="ko-KR" dirty="0" smtClean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4282" y="500042"/>
            <a:ext cx="1515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1.</a:t>
            </a:r>
            <a:r>
              <a:rPr lang="ko-KR" altLang="en-US" sz="2000" dirty="0" smtClean="0"/>
              <a:t> 메뉴 위치</a:t>
            </a:r>
            <a:endParaRPr lang="en-US" altLang="ko-KR" sz="2000" dirty="0" smtClean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7715304" cy="52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직사각형 21"/>
          <p:cNvSpPr/>
          <p:nvPr/>
        </p:nvSpPr>
        <p:spPr>
          <a:xfrm>
            <a:off x="5715008" y="2214554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5438221" y="192880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840236" y="3170143"/>
            <a:ext cx="642942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432174" y="311832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158" y="987966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결과연동</a:t>
            </a:r>
            <a:r>
              <a:rPr lang="en-US" altLang="ko-KR" dirty="0" smtClean="0"/>
              <a:t>’-‘</a:t>
            </a:r>
            <a:r>
              <a:rPr lang="ko-KR" altLang="en-US" dirty="0" smtClean="0"/>
              <a:t>결과 다운로드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클릭합니다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83D9-D851-4004-90AC-BC5372D23B42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4282" y="500042"/>
            <a:ext cx="2060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2. </a:t>
            </a:r>
            <a:r>
              <a:rPr lang="ko-KR" altLang="en-US" sz="2000" dirty="0" smtClean="0"/>
              <a:t>결과 다운로드</a:t>
            </a:r>
            <a:endParaRPr lang="en-US" altLang="ko-KR" sz="2000" dirty="0" smtClean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429420" cy="434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357158" y="987966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조회기간 지정 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조회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클릭합니다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조회기간은 </a:t>
            </a:r>
            <a:r>
              <a:rPr lang="ko-KR" altLang="en-US" dirty="0" smtClean="0">
                <a:solidFill>
                  <a:srgbClr val="FF0000"/>
                </a:solidFill>
              </a:rPr>
              <a:t>보고일</a:t>
            </a:r>
            <a:r>
              <a:rPr lang="ko-KR" altLang="en-US" dirty="0" smtClean="0"/>
              <a:t> 기준입니다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내역 확인 후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다운로드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클릭하여 파일을 저장합니다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6045586" y="2589673"/>
            <a:ext cx="392768" cy="1874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6884911" y="2795024"/>
            <a:ext cx="42862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5947252" y="5777488"/>
            <a:ext cx="553574" cy="1518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706325" y="250030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①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54334" y="2687725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②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15074" y="546540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rgbClr val="FF0000"/>
                </a:solidFill>
              </a:rPr>
              <a:t>③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650</TotalTime>
  <Words>204</Words>
  <Application>Microsoft Office PowerPoint</Application>
  <PresentationFormat>화면 슬라이드 쇼(4:3)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맑은 고딕</vt:lpstr>
      <vt:lpstr>Georgia</vt:lpstr>
      <vt:lpstr>Trebuchet MS</vt:lpstr>
      <vt:lpstr>Wingdings 2</vt:lpstr>
      <vt:lpstr>도시</vt:lpstr>
      <vt:lpstr>이원의료재단 홈페이지 인터페이스 Manual</vt:lpstr>
      <vt:lpstr>목차</vt:lpstr>
      <vt:lpstr>처방 전송</vt:lpstr>
      <vt:lpstr>PowerPoint 프레젠테이션</vt:lpstr>
      <vt:lpstr>PowerPoint 프레젠테이션</vt:lpstr>
      <vt:lpstr>PowerPoint 프레젠테이션</vt:lpstr>
      <vt:lpstr>결과 다운로드</vt:lpstr>
      <vt:lpstr>PowerPoint 프레젠테이션</vt:lpstr>
      <vt:lpstr>PowerPoint 프레젠테이션</vt:lpstr>
      <vt:lpstr>PowerPoint 프레젠테이션</vt:lpstr>
      <vt:lpstr>처방 전송내역</vt:lpstr>
      <vt:lpstr>PowerPoint 프레젠테이션</vt:lpstr>
      <vt:lpstr>PowerPoint 프레젠테이션</vt:lpstr>
      <vt:lpstr>감사합니다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홈페이지 리뉴얼 가이드</dc:title>
  <dc:creator>Windows User</dc:creator>
  <cp:lastModifiedBy>Microsoft 계정</cp:lastModifiedBy>
  <cp:revision>52</cp:revision>
  <dcterms:created xsi:type="dcterms:W3CDTF">2019-06-28T03:33:53Z</dcterms:created>
  <dcterms:modified xsi:type="dcterms:W3CDTF">2024-01-10T07:12:39Z</dcterms:modified>
</cp:coreProperties>
</file>