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9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9E870-E0BC-46B4-9645-8627F4AF24FB}" type="datetimeFigureOut">
              <a:rPr lang="ko-KR" altLang="en-US" smtClean="0"/>
              <a:t>2017-04-10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57603-7DAF-4FF0-9DD6-ADB657F2BA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3166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9E870-E0BC-46B4-9645-8627F4AF24FB}" type="datetimeFigureOut">
              <a:rPr lang="ko-KR" altLang="en-US" smtClean="0"/>
              <a:t>2017-04-10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57603-7DAF-4FF0-9DD6-ADB657F2BA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9752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9E870-E0BC-46B4-9645-8627F4AF24FB}" type="datetimeFigureOut">
              <a:rPr lang="ko-KR" altLang="en-US" smtClean="0"/>
              <a:t>2017-04-10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57603-7DAF-4FF0-9DD6-ADB657F2BA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258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9E870-E0BC-46B4-9645-8627F4AF24FB}" type="datetimeFigureOut">
              <a:rPr lang="ko-KR" altLang="en-US" smtClean="0"/>
              <a:t>2017-04-10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57603-7DAF-4FF0-9DD6-ADB657F2BA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6006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9E870-E0BC-46B4-9645-8627F4AF24FB}" type="datetimeFigureOut">
              <a:rPr lang="ko-KR" altLang="en-US" smtClean="0"/>
              <a:t>2017-04-10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57603-7DAF-4FF0-9DD6-ADB657F2BA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797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9E870-E0BC-46B4-9645-8627F4AF24FB}" type="datetimeFigureOut">
              <a:rPr lang="ko-KR" altLang="en-US" smtClean="0"/>
              <a:t>2017-04-10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57603-7DAF-4FF0-9DD6-ADB657F2BA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2587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9E870-E0BC-46B4-9645-8627F4AF24FB}" type="datetimeFigureOut">
              <a:rPr lang="ko-KR" altLang="en-US" smtClean="0"/>
              <a:t>2017-04-10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57603-7DAF-4FF0-9DD6-ADB657F2BA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9265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9E870-E0BC-46B4-9645-8627F4AF24FB}" type="datetimeFigureOut">
              <a:rPr lang="ko-KR" altLang="en-US" smtClean="0"/>
              <a:t>2017-04-10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57603-7DAF-4FF0-9DD6-ADB657F2BA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1075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9E870-E0BC-46B4-9645-8627F4AF24FB}" type="datetimeFigureOut">
              <a:rPr lang="ko-KR" altLang="en-US" smtClean="0"/>
              <a:t>2017-04-10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57603-7DAF-4FF0-9DD6-ADB657F2BA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70002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9E870-E0BC-46B4-9645-8627F4AF24FB}" type="datetimeFigureOut">
              <a:rPr lang="ko-KR" altLang="en-US" smtClean="0"/>
              <a:t>2017-04-10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57603-7DAF-4FF0-9DD6-ADB657F2BA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6922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9E870-E0BC-46B4-9645-8627F4AF24FB}" type="datetimeFigureOut">
              <a:rPr lang="ko-KR" altLang="en-US" smtClean="0"/>
              <a:t>2017-04-10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57603-7DAF-4FF0-9DD6-ADB657F2BA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3381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89E870-E0BC-46B4-9645-8627F4AF24FB}" type="datetimeFigureOut">
              <a:rPr lang="ko-KR" altLang="en-US" smtClean="0"/>
              <a:t>2017-04-10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57603-7DAF-4FF0-9DD6-ADB657F2BA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9944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3799" y="19894"/>
            <a:ext cx="4816475" cy="683810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669331" y="213668"/>
            <a:ext cx="2146300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이 평가서는 국제 고혈압학회</a:t>
            </a:r>
            <a:r>
              <a:rPr lang="en-US" altLang="ko-KR" dirty="0" smtClean="0"/>
              <a:t>~~~</a:t>
            </a:r>
            <a:r>
              <a:rPr lang="ko-KR" altLang="en-US" dirty="0" smtClean="0"/>
              <a:t>산출한 것입니다</a:t>
            </a: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077877" y="1244937"/>
            <a:ext cx="2108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참고치 </a:t>
            </a:r>
            <a:endParaRPr lang="en-US" altLang="ko-KR" dirty="0" smtClean="0"/>
          </a:p>
          <a:p>
            <a:r>
              <a:rPr lang="ko-KR" altLang="en-US" dirty="0" smtClean="0"/>
              <a:t>성별은 </a:t>
            </a:r>
            <a:r>
              <a:rPr lang="ko-KR" altLang="en-US" dirty="0" err="1" smtClean="0"/>
              <a:t>비해당</a:t>
            </a:r>
            <a:endParaRPr lang="en-US" altLang="ko-KR" dirty="0" smtClean="0"/>
          </a:p>
          <a:p>
            <a:r>
              <a:rPr lang="ko-KR" altLang="en-US" dirty="0" smtClean="0"/>
              <a:t>나이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남자 </a:t>
            </a:r>
            <a:r>
              <a:rPr lang="en-US" altLang="ko-KR" dirty="0" smtClean="0"/>
              <a:t>55</a:t>
            </a:r>
            <a:r>
              <a:rPr lang="ko-KR" altLang="en-US" dirty="0" smtClean="0"/>
              <a:t>세</a:t>
            </a:r>
            <a:r>
              <a:rPr lang="en-US" altLang="ko-KR" dirty="0" smtClean="0"/>
              <a:t>, </a:t>
            </a:r>
            <a:r>
              <a:rPr lang="ko-KR" altLang="en-US" dirty="0" smtClean="0"/>
              <a:t>여자 </a:t>
            </a:r>
            <a:r>
              <a:rPr lang="en-US" altLang="ko-KR" dirty="0" smtClean="0"/>
              <a:t>65</a:t>
            </a:r>
            <a:r>
              <a:rPr lang="ko-KR" altLang="en-US" dirty="0" err="1" smtClean="0"/>
              <a:t>세이상</a:t>
            </a:r>
            <a:endParaRPr lang="en-US" altLang="ko-KR" dirty="0" smtClean="0"/>
          </a:p>
          <a:p>
            <a:r>
              <a:rPr lang="ko-KR" altLang="en-US" dirty="0" smtClean="0"/>
              <a:t>흡연 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비흡연</a:t>
            </a:r>
            <a:endParaRPr lang="en-US" altLang="ko-KR" dirty="0" smtClean="0"/>
          </a:p>
          <a:p>
            <a:r>
              <a:rPr lang="ko-KR" altLang="en-US" dirty="0" smtClean="0"/>
              <a:t>신체활동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주 </a:t>
            </a:r>
            <a:r>
              <a:rPr lang="en-US" altLang="ko-KR" dirty="0" smtClean="0"/>
              <a:t>3</a:t>
            </a:r>
            <a:r>
              <a:rPr lang="ko-KR" altLang="en-US" dirty="0" smtClean="0"/>
              <a:t>회 하루 </a:t>
            </a:r>
            <a:r>
              <a:rPr lang="en-US" altLang="ko-KR" dirty="0" smtClean="0"/>
              <a:t>30</a:t>
            </a:r>
            <a:r>
              <a:rPr lang="ko-KR" altLang="en-US" dirty="0" smtClean="0"/>
              <a:t>분 이상</a:t>
            </a:r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11" name="직사각형 10"/>
          <p:cNvSpPr/>
          <p:nvPr/>
        </p:nvSpPr>
        <p:spPr>
          <a:xfrm>
            <a:off x="5118105" y="2056031"/>
            <a:ext cx="39020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 dirty="0" smtClean="0">
                <a:solidFill>
                  <a:schemeClr val="accent1"/>
                </a:solidFill>
              </a:rPr>
              <a:t>가족력 </a:t>
            </a:r>
            <a:r>
              <a:rPr lang="en-US" altLang="ko-KR" sz="1400" dirty="0" smtClean="0">
                <a:solidFill>
                  <a:schemeClr val="accent1"/>
                </a:solidFill>
              </a:rPr>
              <a:t>: </a:t>
            </a:r>
            <a:r>
              <a:rPr lang="ko-KR" altLang="en-US" sz="1400" dirty="0" err="1" smtClean="0">
                <a:solidFill>
                  <a:schemeClr val="accent1"/>
                </a:solidFill>
              </a:rPr>
              <a:t>뇌심혈관질환을</a:t>
            </a:r>
            <a:r>
              <a:rPr lang="ko-KR" altLang="en-US" sz="1400" dirty="0" smtClean="0">
                <a:solidFill>
                  <a:schemeClr val="accent1"/>
                </a:solidFill>
              </a:rPr>
              <a:t> 앓은 가족 없음</a:t>
            </a:r>
            <a:r>
              <a:rPr lang="en-US" altLang="ko-KR" sz="1400" dirty="0" smtClean="0">
                <a:solidFill>
                  <a:schemeClr val="accent1"/>
                </a:solidFill>
              </a:rPr>
              <a:t>/ </a:t>
            </a:r>
            <a:r>
              <a:rPr lang="ko-KR" altLang="en-US" sz="1400" dirty="0" smtClean="0">
                <a:solidFill>
                  <a:schemeClr val="accent1"/>
                </a:solidFill>
              </a:rPr>
              <a:t>없음</a:t>
            </a:r>
            <a:endParaRPr lang="en-US" altLang="ko-KR" sz="1400" dirty="0" smtClean="0">
              <a:solidFill>
                <a:schemeClr val="accent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3208" y="4136083"/>
            <a:ext cx="3136900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심전도 </a:t>
            </a:r>
            <a:endParaRPr lang="en-US" altLang="ko-KR" dirty="0" smtClean="0"/>
          </a:p>
          <a:p>
            <a:pPr marL="342900" indent="-342900">
              <a:buAutoNum type="arabicPeriod"/>
            </a:pPr>
            <a:r>
              <a:rPr lang="ko-KR" altLang="en-US" dirty="0" smtClean="0"/>
              <a:t>시행 </a:t>
            </a:r>
            <a:r>
              <a:rPr lang="ko-KR" altLang="en-US" dirty="0" err="1" smtClean="0"/>
              <a:t>안함</a:t>
            </a:r>
            <a:endParaRPr lang="en-US" altLang="ko-KR" dirty="0" smtClean="0"/>
          </a:p>
          <a:p>
            <a:pPr marL="342900" indent="-342900">
              <a:buAutoNum type="arabicPeriod"/>
            </a:pPr>
            <a:r>
              <a:rPr lang="ko-KR" altLang="en-US" dirty="0" err="1" smtClean="0"/>
              <a:t>심방세동</a:t>
            </a:r>
            <a:r>
              <a:rPr lang="ko-KR" altLang="en-US" dirty="0" smtClean="0"/>
              <a:t> 있음</a:t>
            </a:r>
            <a:endParaRPr lang="en-US" altLang="ko-KR" dirty="0" smtClean="0"/>
          </a:p>
          <a:p>
            <a:pPr marL="342900" indent="-342900">
              <a:buAutoNum type="arabicPeriod"/>
            </a:pPr>
            <a:r>
              <a:rPr lang="ko-KR" altLang="en-US" dirty="0" err="1" smtClean="0"/>
              <a:t>심방세동</a:t>
            </a:r>
            <a:r>
              <a:rPr lang="ko-KR" altLang="en-US" dirty="0" smtClean="0"/>
              <a:t> 없음  </a:t>
            </a:r>
            <a:endParaRPr lang="en-US" altLang="ko-KR" dirty="0" smtClean="0"/>
          </a:p>
          <a:p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8669331" y="1244937"/>
            <a:ext cx="3006726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평가결과를 </a:t>
            </a:r>
            <a:r>
              <a:rPr lang="ko-KR" altLang="en-US" dirty="0" err="1" smtClean="0"/>
              <a:t>건강군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저위험군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중등도 </a:t>
            </a:r>
            <a:r>
              <a:rPr lang="ko-KR" altLang="en-US" dirty="0" err="1" smtClean="0"/>
              <a:t>위험군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고위험군으로</a:t>
            </a:r>
            <a:r>
              <a:rPr lang="ko-KR" altLang="en-US" dirty="0" smtClean="0"/>
              <a:t> 표시함</a:t>
            </a:r>
            <a:endParaRPr lang="ko-KR" alt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046531" y="5657165"/>
            <a:ext cx="4233869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참고사항으로 맨 밑에 별표 </a:t>
            </a:r>
            <a:r>
              <a:rPr lang="en-US" altLang="ko-KR" dirty="0" smtClean="0"/>
              <a:t>10</a:t>
            </a:r>
            <a:r>
              <a:rPr lang="ko-KR" altLang="en-US" dirty="0" smtClean="0"/>
              <a:t>의 내용을 추가함</a:t>
            </a:r>
            <a:endParaRPr lang="ko-KR" alt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543635" y="4399945"/>
            <a:ext cx="1901865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위험요인의 내용은 비고란에 각각 찍히도록 해주세요</a:t>
            </a:r>
            <a:endParaRPr lang="ko-KR" alt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8702662" y="2517844"/>
            <a:ext cx="271614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 smtClean="0"/>
              <a:t>야특의</a:t>
            </a:r>
            <a:r>
              <a:rPr lang="en-US" altLang="ko-KR" dirty="0" smtClean="0"/>
              <a:t> </a:t>
            </a:r>
            <a:r>
              <a:rPr lang="ko-KR" altLang="en-US" dirty="0" smtClean="0"/>
              <a:t>경우</a:t>
            </a:r>
            <a:r>
              <a:rPr lang="en-US" altLang="ko-KR" dirty="0" smtClean="0"/>
              <a:t>, </a:t>
            </a:r>
            <a:r>
              <a:rPr lang="ko-KR" altLang="en-US" dirty="0" smtClean="0"/>
              <a:t>평가결과는 검진판정에도 자동으로 뜨게 해주세요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err="1" smtClean="0"/>
              <a:t>건강군과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저위험군은</a:t>
            </a:r>
            <a:r>
              <a:rPr lang="ko-KR" altLang="en-US" dirty="0" smtClean="0"/>
              <a:t> 판정불필요</a:t>
            </a:r>
            <a:endParaRPr lang="en-US" altLang="ko-KR" dirty="0" smtClean="0"/>
          </a:p>
          <a:p>
            <a:r>
              <a:rPr lang="ko-KR" altLang="en-US" dirty="0" err="1" smtClean="0"/>
              <a:t>중등도위험은</a:t>
            </a:r>
            <a:r>
              <a:rPr lang="ko-KR" altLang="en-US" dirty="0" smtClean="0"/>
              <a:t> </a:t>
            </a:r>
            <a:r>
              <a:rPr lang="en-US" altLang="ko-KR" dirty="0" smtClean="0"/>
              <a:t> </a:t>
            </a:r>
            <a:r>
              <a:rPr lang="ko-KR" altLang="en-US" dirty="0" err="1" smtClean="0"/>
              <a:t>뇌심혈관질환</a:t>
            </a:r>
            <a:r>
              <a:rPr lang="ko-KR" altLang="en-US" dirty="0" smtClean="0"/>
              <a:t> 중등도 </a:t>
            </a:r>
            <a:r>
              <a:rPr lang="ko-KR" altLang="en-US" dirty="0" err="1" smtClean="0"/>
              <a:t>위험군</a:t>
            </a:r>
            <a:r>
              <a:rPr lang="en-US" altLang="ko-KR" dirty="0" smtClean="0"/>
              <a:t> </a:t>
            </a:r>
          </a:p>
          <a:p>
            <a:r>
              <a:rPr lang="ko-KR" altLang="en-US" dirty="0" err="1" smtClean="0"/>
              <a:t>고위험군은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뇌심혈관질환</a:t>
            </a:r>
            <a:r>
              <a:rPr lang="ko-KR" altLang="en-US" dirty="0" smtClean="0"/>
              <a:t> 고위험군</a:t>
            </a:r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err="1" smtClean="0"/>
              <a:t>일검은</a:t>
            </a:r>
            <a:r>
              <a:rPr lang="ko-KR" altLang="en-US" dirty="0" smtClean="0"/>
              <a:t> 판정문구 나갈 필요는 없어요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12388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500" y="-41003"/>
            <a:ext cx="7969250" cy="596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4254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95</Words>
  <Application>Microsoft Office PowerPoint</Application>
  <PresentationFormat>와이드스크린</PresentationFormat>
  <Paragraphs>24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5" baseType="lpstr">
      <vt:lpstr>맑은 고딕</vt:lpstr>
      <vt:lpstr>Arial</vt:lpstr>
      <vt:lpstr>Office 테마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Administrator</dc:creator>
  <cp:lastModifiedBy>Administrator</cp:lastModifiedBy>
  <cp:revision>5</cp:revision>
  <dcterms:created xsi:type="dcterms:W3CDTF">2017-04-10T06:23:57Z</dcterms:created>
  <dcterms:modified xsi:type="dcterms:W3CDTF">2017-04-10T07:00:39Z</dcterms:modified>
</cp:coreProperties>
</file>