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1A78-97A6-4C88-93A0-4084BB276543}" type="datetimeFigureOut">
              <a:rPr lang="ko-KR" altLang="en-US" smtClean="0"/>
              <a:t>2017-08-17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3894D-EF68-47E6-B486-0E72A4AE45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1587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1A78-97A6-4C88-93A0-4084BB276543}" type="datetimeFigureOut">
              <a:rPr lang="ko-KR" altLang="en-US" smtClean="0"/>
              <a:t>2017-08-17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3894D-EF68-47E6-B486-0E72A4AE45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1665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1A78-97A6-4C88-93A0-4084BB276543}" type="datetimeFigureOut">
              <a:rPr lang="ko-KR" altLang="en-US" smtClean="0"/>
              <a:t>2017-08-17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3894D-EF68-47E6-B486-0E72A4AE45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0854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1A78-97A6-4C88-93A0-4084BB276543}" type="datetimeFigureOut">
              <a:rPr lang="ko-KR" altLang="en-US" smtClean="0"/>
              <a:t>2017-08-17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3894D-EF68-47E6-B486-0E72A4AE45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828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1A78-97A6-4C88-93A0-4084BB276543}" type="datetimeFigureOut">
              <a:rPr lang="ko-KR" altLang="en-US" smtClean="0"/>
              <a:t>2017-08-17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3894D-EF68-47E6-B486-0E72A4AE45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8927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1A78-97A6-4C88-93A0-4084BB276543}" type="datetimeFigureOut">
              <a:rPr lang="ko-KR" altLang="en-US" smtClean="0"/>
              <a:t>2017-08-17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3894D-EF68-47E6-B486-0E72A4AE45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8983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1A78-97A6-4C88-93A0-4084BB276543}" type="datetimeFigureOut">
              <a:rPr lang="ko-KR" altLang="en-US" smtClean="0"/>
              <a:t>2017-08-17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3894D-EF68-47E6-B486-0E72A4AE45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9680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1A78-97A6-4C88-93A0-4084BB276543}" type="datetimeFigureOut">
              <a:rPr lang="ko-KR" altLang="en-US" smtClean="0"/>
              <a:t>2017-08-17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3894D-EF68-47E6-B486-0E72A4AE45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023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1A78-97A6-4C88-93A0-4084BB276543}" type="datetimeFigureOut">
              <a:rPr lang="ko-KR" altLang="en-US" smtClean="0"/>
              <a:t>2017-08-17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3894D-EF68-47E6-B486-0E72A4AE45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418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1A78-97A6-4C88-93A0-4084BB276543}" type="datetimeFigureOut">
              <a:rPr lang="ko-KR" altLang="en-US" smtClean="0"/>
              <a:t>2017-08-17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3894D-EF68-47E6-B486-0E72A4AE45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399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71A78-97A6-4C88-93A0-4084BB276543}" type="datetimeFigureOut">
              <a:rPr lang="ko-KR" altLang="en-US" smtClean="0"/>
              <a:t>2017-08-17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3894D-EF68-47E6-B486-0E72A4AE45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1597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71A78-97A6-4C88-93A0-4084BB276543}" type="datetimeFigureOut">
              <a:rPr lang="ko-KR" altLang="en-US" smtClean="0"/>
              <a:t>2017-08-17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3894D-EF68-47E6-B486-0E72A4AE45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8258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477" y="1098891"/>
            <a:ext cx="5702259" cy="54303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2927" y="161167"/>
            <a:ext cx="11467210" cy="848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2000" b="1" dirty="0" smtClean="0"/>
              <a:t>K2B </a:t>
            </a:r>
            <a:r>
              <a:rPr lang="ko-KR" altLang="en-US" sz="2000" b="1" dirty="0" smtClean="0"/>
              <a:t>에서 수탁 기관 의뢰 검사 항목 입력 방법 </a:t>
            </a:r>
            <a:endParaRPr lang="en-US" altLang="ko-KR" sz="2000" b="1" dirty="0" smtClean="0"/>
          </a:p>
          <a:p>
            <a:pPr>
              <a:lnSpc>
                <a:spcPct val="130000"/>
              </a:lnSpc>
            </a:pPr>
            <a:r>
              <a:rPr lang="en-US" altLang="ko-KR" sz="2000" b="1" dirty="0" smtClean="0">
                <a:solidFill>
                  <a:srgbClr val="FF0000"/>
                </a:solidFill>
              </a:rPr>
              <a:t>–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파일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업로드 기관은 레이아웃에 맞게 전송하시면 바로 적용 됩니다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.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71367" y="1013166"/>
            <a:ext cx="5648770" cy="1666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400" dirty="0" smtClean="0"/>
              <a:t>우선 수가 관리 화면으로 가시면 </a:t>
            </a:r>
            <a:r>
              <a:rPr lang="en-US" altLang="ko-KR" sz="1400" dirty="0" smtClean="0"/>
              <a:t>20170701</a:t>
            </a:r>
            <a:r>
              <a:rPr lang="ko-KR" altLang="en-US" sz="1400" dirty="0" smtClean="0"/>
              <a:t>로 새롭게</a:t>
            </a:r>
            <a:r>
              <a:rPr lang="en-US" altLang="ko-KR" sz="1400" dirty="0"/>
              <a:t> </a:t>
            </a:r>
            <a:r>
              <a:rPr lang="ko-KR" altLang="en-US" sz="1400" dirty="0" smtClean="0"/>
              <a:t>적용된 수가가 표출됩니다</a:t>
            </a:r>
            <a:r>
              <a:rPr lang="en-US" altLang="ko-KR" sz="1400" dirty="0" smtClean="0"/>
              <a:t>.</a:t>
            </a:r>
          </a:p>
          <a:p>
            <a:pPr marL="179388" indent="-179388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400" dirty="0" smtClean="0"/>
              <a:t>먼저 저장을 하신 후 </a:t>
            </a:r>
            <a:endParaRPr lang="en-US" altLang="ko-KR" sz="1400" dirty="0"/>
          </a:p>
          <a:p>
            <a:pPr marL="179388" indent="-179388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400" dirty="0" smtClean="0"/>
              <a:t>밑의 스크롤 바를 우측으로 미시면</a:t>
            </a:r>
            <a:endParaRPr lang="en-US" altLang="ko-KR" sz="1400" dirty="0"/>
          </a:p>
          <a:p>
            <a:pPr marL="179388" indent="-179388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400" dirty="0" smtClean="0"/>
              <a:t>다음과 같이 돋보기 버튼을 클릭하시면</a:t>
            </a:r>
            <a:endParaRPr lang="ko-KR" altLang="en-US" sz="1400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242" y="2820112"/>
            <a:ext cx="3944642" cy="3740609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8339449" y="3495230"/>
            <a:ext cx="1512606" cy="2948299"/>
          </a:xfrm>
          <a:prstGeom prst="rect">
            <a:avLst/>
          </a:prstGeom>
          <a:noFill/>
          <a:ln w="158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9145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14362"/>
            <a:ext cx="3790950" cy="393382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490191" y="614362"/>
            <a:ext cx="70255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50000"/>
              </a:lnSpc>
            </a:pPr>
            <a:r>
              <a:rPr lang="en-US" altLang="ko-KR" sz="1400" dirty="0" smtClean="0"/>
              <a:t>5. </a:t>
            </a:r>
            <a:r>
              <a:rPr lang="ko-KR" altLang="en-US" sz="1400" dirty="0" smtClean="0"/>
              <a:t>다음과 같이 조회 화면이 표출되고 적용을 누르고 저장 하시면 </a:t>
            </a:r>
            <a:endParaRPr lang="en-US" altLang="ko-KR" sz="1400" dirty="0" smtClean="0"/>
          </a:p>
          <a:p>
            <a:pPr marL="180975" indent="-180975">
              <a:lnSpc>
                <a:spcPct val="150000"/>
              </a:lnSpc>
            </a:pPr>
            <a:r>
              <a:rPr lang="en-US" altLang="ko-KR" sz="1400" dirty="0" smtClean="0"/>
              <a:t>6. </a:t>
            </a:r>
            <a:r>
              <a:rPr lang="ko-KR" altLang="en-US" sz="1400" dirty="0" smtClean="0"/>
              <a:t>앞 페이지 화면과 같이 적용되신 화면을 볼 수 있습니다</a:t>
            </a:r>
            <a:r>
              <a:rPr lang="en-US" altLang="ko-KR" sz="1400" dirty="0" smtClean="0"/>
              <a:t>.</a:t>
            </a:r>
            <a:endParaRPr lang="en-US" altLang="ko-KR" sz="1400" dirty="0"/>
          </a:p>
          <a:p>
            <a:pPr marL="180975" indent="-180975">
              <a:lnSpc>
                <a:spcPct val="150000"/>
              </a:lnSpc>
            </a:pPr>
            <a:r>
              <a:rPr lang="en-US" altLang="ko-KR" sz="1400" dirty="0" smtClean="0"/>
              <a:t>7. </a:t>
            </a:r>
            <a:r>
              <a:rPr lang="ko-KR" altLang="en-US" sz="1400" dirty="0" smtClean="0"/>
              <a:t>최종적으로 검사 및 판정의 검사결과 쪽을 보시면 해당하는 검사 항목에 대하여 바로 적용 되는 것을 보 실 수 있습니다</a:t>
            </a:r>
            <a:r>
              <a:rPr lang="en-US" altLang="ko-KR" sz="1400" dirty="0" smtClean="0"/>
              <a:t>.</a:t>
            </a:r>
            <a:r>
              <a:rPr lang="ko-KR" altLang="en-US" sz="1400" dirty="0" smtClean="0"/>
              <a:t> </a:t>
            </a:r>
            <a:endParaRPr lang="ko-KR" altLang="en-US" sz="14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t="884"/>
          <a:stretch/>
        </p:blipFill>
        <p:spPr>
          <a:xfrm>
            <a:off x="4490191" y="2038349"/>
            <a:ext cx="6587384" cy="4374019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10003119" y="5057330"/>
            <a:ext cx="1512606" cy="838645"/>
          </a:xfrm>
          <a:prstGeom prst="rect">
            <a:avLst/>
          </a:prstGeom>
          <a:noFill/>
          <a:ln w="158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457200" y="5403279"/>
            <a:ext cx="37909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50000"/>
              </a:lnSpc>
            </a:pPr>
            <a:r>
              <a:rPr lang="en-US" altLang="ko-KR" sz="1400" dirty="0" smtClean="0"/>
              <a:t>8.  2</a:t>
            </a:r>
            <a:r>
              <a:rPr lang="ko-KR" altLang="en-US" sz="1400" dirty="0" smtClean="0"/>
              <a:t>차 검사 시에도 자동 적용 됩니다</a:t>
            </a:r>
            <a:r>
              <a:rPr lang="en-US" altLang="ko-KR" sz="1400" dirty="0" smtClean="0"/>
              <a:t>.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812262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101</Words>
  <Application>Microsoft Office PowerPoint</Application>
  <PresentationFormat>와이드스크린</PresentationFormat>
  <Paragraphs>10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3</cp:revision>
  <dcterms:created xsi:type="dcterms:W3CDTF">2017-08-16T20:12:58Z</dcterms:created>
  <dcterms:modified xsi:type="dcterms:W3CDTF">2017-08-16T20:31:02Z</dcterms:modified>
</cp:coreProperties>
</file>