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33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D8DDF-AE8A-4A92-A6DE-B9599680090C}" type="datetimeFigureOut">
              <a:rPr lang="ko-KR" altLang="en-US" smtClean="0"/>
              <a:t>2016-05-17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C1BAC-5458-4CA7-BB45-F7F5A26EC6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9887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D8DDF-AE8A-4A92-A6DE-B9599680090C}" type="datetimeFigureOut">
              <a:rPr lang="ko-KR" altLang="en-US" smtClean="0"/>
              <a:t>2016-05-17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C1BAC-5458-4CA7-BB45-F7F5A26EC6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6866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D8DDF-AE8A-4A92-A6DE-B9599680090C}" type="datetimeFigureOut">
              <a:rPr lang="ko-KR" altLang="en-US" smtClean="0"/>
              <a:t>2016-05-17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C1BAC-5458-4CA7-BB45-F7F5A26EC6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2426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D8DDF-AE8A-4A92-A6DE-B9599680090C}" type="datetimeFigureOut">
              <a:rPr lang="ko-KR" altLang="en-US" smtClean="0"/>
              <a:t>2016-05-17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C1BAC-5458-4CA7-BB45-F7F5A26EC6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6404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D8DDF-AE8A-4A92-A6DE-B9599680090C}" type="datetimeFigureOut">
              <a:rPr lang="ko-KR" altLang="en-US" smtClean="0"/>
              <a:t>2016-05-17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C1BAC-5458-4CA7-BB45-F7F5A26EC6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6490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D8DDF-AE8A-4A92-A6DE-B9599680090C}" type="datetimeFigureOut">
              <a:rPr lang="ko-KR" altLang="en-US" smtClean="0"/>
              <a:t>2016-05-17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C1BAC-5458-4CA7-BB45-F7F5A26EC6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452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D8DDF-AE8A-4A92-A6DE-B9599680090C}" type="datetimeFigureOut">
              <a:rPr lang="ko-KR" altLang="en-US" smtClean="0"/>
              <a:t>2016-05-17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C1BAC-5458-4CA7-BB45-F7F5A26EC6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7338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D8DDF-AE8A-4A92-A6DE-B9599680090C}" type="datetimeFigureOut">
              <a:rPr lang="ko-KR" altLang="en-US" smtClean="0"/>
              <a:t>2016-05-17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C1BAC-5458-4CA7-BB45-F7F5A26EC6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1803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D8DDF-AE8A-4A92-A6DE-B9599680090C}" type="datetimeFigureOut">
              <a:rPr lang="ko-KR" altLang="en-US" smtClean="0"/>
              <a:t>2016-05-17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C1BAC-5458-4CA7-BB45-F7F5A26EC6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0153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D8DDF-AE8A-4A92-A6DE-B9599680090C}" type="datetimeFigureOut">
              <a:rPr lang="ko-KR" altLang="en-US" smtClean="0"/>
              <a:t>2016-05-17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C1BAC-5458-4CA7-BB45-F7F5A26EC6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1120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D8DDF-AE8A-4A92-A6DE-B9599680090C}" type="datetimeFigureOut">
              <a:rPr lang="ko-KR" altLang="en-US" smtClean="0"/>
              <a:t>2016-05-17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C1BAC-5458-4CA7-BB45-F7F5A26EC6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7995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6D8DDF-AE8A-4A92-A6DE-B9599680090C}" type="datetimeFigureOut">
              <a:rPr lang="ko-KR" altLang="en-US" smtClean="0"/>
              <a:t>2016-05-17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8C1BAC-5458-4CA7-BB45-F7F5A26EC6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7019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20688" y="260648"/>
            <a:ext cx="10496550" cy="569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900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20688" y="476672"/>
            <a:ext cx="10439400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35360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화면 슬라이드 쇼(4:3)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2</cp:revision>
  <dcterms:created xsi:type="dcterms:W3CDTF">2016-05-17T00:01:38Z</dcterms:created>
  <dcterms:modified xsi:type="dcterms:W3CDTF">2016-05-17T00:16:36Z</dcterms:modified>
</cp:coreProperties>
</file>