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38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0566-5647-46DD-8034-6B7E68C218DD}" type="datetimeFigureOut">
              <a:rPr lang="ko-KR" altLang="en-US" smtClean="0"/>
              <a:t>2016-05-25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DAAC-9A19-4B79-A579-A722B09098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5094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0566-5647-46DD-8034-6B7E68C218DD}" type="datetimeFigureOut">
              <a:rPr lang="ko-KR" altLang="en-US" smtClean="0"/>
              <a:t>2016-05-25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DAAC-9A19-4B79-A579-A722B09098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677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0566-5647-46DD-8034-6B7E68C218DD}" type="datetimeFigureOut">
              <a:rPr lang="ko-KR" altLang="en-US" smtClean="0"/>
              <a:t>2016-05-25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DAAC-9A19-4B79-A579-A722B09098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16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0566-5647-46DD-8034-6B7E68C218DD}" type="datetimeFigureOut">
              <a:rPr lang="ko-KR" altLang="en-US" smtClean="0"/>
              <a:t>2016-05-25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DAAC-9A19-4B79-A579-A722B09098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877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0566-5647-46DD-8034-6B7E68C218DD}" type="datetimeFigureOut">
              <a:rPr lang="ko-KR" altLang="en-US" smtClean="0"/>
              <a:t>2016-05-25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DAAC-9A19-4B79-A579-A722B09098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0420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0566-5647-46DD-8034-6B7E68C218DD}" type="datetimeFigureOut">
              <a:rPr lang="ko-KR" altLang="en-US" smtClean="0"/>
              <a:t>2016-05-25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DAAC-9A19-4B79-A579-A722B09098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9517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0566-5647-46DD-8034-6B7E68C218DD}" type="datetimeFigureOut">
              <a:rPr lang="ko-KR" altLang="en-US" smtClean="0"/>
              <a:t>2016-05-25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DAAC-9A19-4B79-A579-A722B09098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988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0566-5647-46DD-8034-6B7E68C218DD}" type="datetimeFigureOut">
              <a:rPr lang="ko-KR" altLang="en-US" smtClean="0"/>
              <a:t>2016-05-25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DAAC-9A19-4B79-A579-A722B09098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2391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0566-5647-46DD-8034-6B7E68C218DD}" type="datetimeFigureOut">
              <a:rPr lang="ko-KR" altLang="en-US" smtClean="0"/>
              <a:t>2016-05-25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DAAC-9A19-4B79-A579-A722B09098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5051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0566-5647-46DD-8034-6B7E68C218DD}" type="datetimeFigureOut">
              <a:rPr lang="ko-KR" altLang="en-US" smtClean="0"/>
              <a:t>2016-05-25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DAAC-9A19-4B79-A579-A722B09098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388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0566-5647-46DD-8034-6B7E68C218DD}" type="datetimeFigureOut">
              <a:rPr lang="ko-KR" altLang="en-US" smtClean="0"/>
              <a:t>2016-05-25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DAAC-9A19-4B79-A579-A722B09098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2289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50566-5647-46DD-8034-6B7E68C218DD}" type="datetimeFigureOut">
              <a:rPr lang="ko-KR" altLang="en-US" smtClean="0"/>
              <a:t>2016-05-25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3DAAC-9A19-4B79-A579-A722B09098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1448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0918" y="764704"/>
            <a:ext cx="10506075" cy="569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4137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화면 슬라이드 쇼(4:3)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2016-05-24T23:40:03Z</dcterms:created>
  <dcterms:modified xsi:type="dcterms:W3CDTF">2016-05-24T23:40:42Z</dcterms:modified>
</cp:coreProperties>
</file>