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351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6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8816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864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068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49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69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350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73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01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48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D27A3-D5ED-431B-86D5-F6F17F405142}" type="datetimeFigureOut">
              <a:rPr lang="ko-KR" altLang="en-US" smtClean="0"/>
              <a:t>2016-12-28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D3F94-63A6-48FC-8D17-2200282B1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45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592"/>
            <a:ext cx="8208912" cy="347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828092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6200752" y="594400"/>
            <a:ext cx="360040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228184" y="4095360"/>
            <a:ext cx="360040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259632" y="1988840"/>
            <a:ext cx="7056784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청구자료생성 탭에 파일이 생성되면 동그라미 표시가 되는데 청구금액과 검사금액이 맞지 </a:t>
            </a:r>
            <a:r>
              <a:rPr lang="ko-KR" altLang="en-US" b="1" dirty="0" smtClean="0"/>
              <a:t>않은 경우에는 </a:t>
            </a:r>
            <a:r>
              <a:rPr lang="ko-KR" altLang="en-US" b="1" dirty="0" smtClean="0"/>
              <a:t>파일생성이 </a:t>
            </a:r>
            <a:r>
              <a:rPr lang="ko-KR" altLang="en-US" b="1" dirty="0" smtClean="0"/>
              <a:t>되지 않아 </a:t>
            </a:r>
            <a:r>
              <a:rPr lang="ko-KR" altLang="en-US" b="1" dirty="0" smtClean="0"/>
              <a:t>동그라미 </a:t>
            </a:r>
            <a:r>
              <a:rPr lang="ko-KR" altLang="en-US" b="1" smtClean="0"/>
              <a:t>표시가 </a:t>
            </a:r>
            <a:r>
              <a:rPr lang="ko-KR" altLang="en-US" b="1" smtClean="0"/>
              <a:t>되지 않습니다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파일 생성이 </a:t>
            </a:r>
            <a:r>
              <a:rPr lang="ko-KR" altLang="en-US" b="1" dirty="0" smtClean="0"/>
              <a:t>되지 않은 </a:t>
            </a:r>
            <a:r>
              <a:rPr lang="ko-KR" altLang="en-US" b="1" dirty="0" smtClean="0"/>
              <a:t>건수만 카운트하여 파일로 정리해서 보내주시면 됩니다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공단청구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구강청구</a:t>
            </a:r>
            <a:r>
              <a:rPr lang="en-US" altLang="ko-KR" b="1" dirty="0" smtClean="0"/>
              <a:t>,</a:t>
            </a:r>
            <a:r>
              <a:rPr lang="ko-KR" altLang="en-US" b="1" dirty="0" err="1" smtClean="0"/>
              <a:t>암청구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감사합니다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87824" y="2420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599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40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2016-12-28T02:54:13Z</dcterms:created>
  <dcterms:modified xsi:type="dcterms:W3CDTF">2016-12-28T03:01:35Z</dcterms:modified>
</cp:coreProperties>
</file>