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EA86-0B3F-4090-94F2-28CB4578A775}" type="datetimeFigureOut">
              <a:rPr lang="ko-KR" altLang="en-US" smtClean="0"/>
              <a:t>2017-01-09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17445-019A-4B85-8DAA-A7B94D5B5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028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EA86-0B3F-4090-94F2-28CB4578A775}" type="datetimeFigureOut">
              <a:rPr lang="ko-KR" altLang="en-US" smtClean="0"/>
              <a:t>2017-01-09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17445-019A-4B85-8DAA-A7B94D5B5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8107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EA86-0B3F-4090-94F2-28CB4578A775}" type="datetimeFigureOut">
              <a:rPr lang="ko-KR" altLang="en-US" smtClean="0"/>
              <a:t>2017-01-09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17445-019A-4B85-8DAA-A7B94D5B5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7234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EA86-0B3F-4090-94F2-28CB4578A775}" type="datetimeFigureOut">
              <a:rPr lang="ko-KR" altLang="en-US" smtClean="0"/>
              <a:t>2017-01-09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17445-019A-4B85-8DAA-A7B94D5B5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5174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EA86-0B3F-4090-94F2-28CB4578A775}" type="datetimeFigureOut">
              <a:rPr lang="ko-KR" altLang="en-US" smtClean="0"/>
              <a:t>2017-01-09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17445-019A-4B85-8DAA-A7B94D5B5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5312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EA86-0B3F-4090-94F2-28CB4578A775}" type="datetimeFigureOut">
              <a:rPr lang="ko-KR" altLang="en-US" smtClean="0"/>
              <a:t>2017-01-09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17445-019A-4B85-8DAA-A7B94D5B5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8404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EA86-0B3F-4090-94F2-28CB4578A775}" type="datetimeFigureOut">
              <a:rPr lang="ko-KR" altLang="en-US" smtClean="0"/>
              <a:t>2017-01-09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17445-019A-4B85-8DAA-A7B94D5B5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548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EA86-0B3F-4090-94F2-28CB4578A775}" type="datetimeFigureOut">
              <a:rPr lang="ko-KR" altLang="en-US" smtClean="0"/>
              <a:t>2017-01-09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17445-019A-4B85-8DAA-A7B94D5B5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8359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EA86-0B3F-4090-94F2-28CB4578A775}" type="datetimeFigureOut">
              <a:rPr lang="ko-KR" altLang="en-US" smtClean="0"/>
              <a:t>2017-01-09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17445-019A-4B85-8DAA-A7B94D5B5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304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EA86-0B3F-4090-94F2-28CB4578A775}" type="datetimeFigureOut">
              <a:rPr lang="ko-KR" altLang="en-US" smtClean="0"/>
              <a:t>2017-01-09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17445-019A-4B85-8DAA-A7B94D5B5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6152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EA86-0B3F-4090-94F2-28CB4578A775}" type="datetimeFigureOut">
              <a:rPr lang="ko-KR" altLang="en-US" smtClean="0"/>
              <a:t>2017-01-09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17445-019A-4B85-8DAA-A7B94D5B5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8830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5EA86-0B3F-4090-94F2-28CB4578A775}" type="datetimeFigureOut">
              <a:rPr lang="ko-KR" altLang="en-US" smtClean="0"/>
              <a:t>2017-01-09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17445-019A-4B85-8DAA-A7B94D5B57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6896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C:\Users\Administrator\Desktop\20170109_0744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496944" cy="550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5805264"/>
            <a:ext cx="828092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2016.12.12 </a:t>
            </a:r>
            <a:r>
              <a:rPr lang="ko-KR" altLang="en-US" b="1" dirty="0" smtClean="0"/>
              <a:t>이현수</a:t>
            </a:r>
            <a:r>
              <a:rPr lang="en-US" altLang="ko-KR" b="1" dirty="0" smtClean="0"/>
              <a:t>(171108) </a:t>
            </a:r>
            <a:r>
              <a:rPr lang="ko-KR" altLang="en-US" b="1" dirty="0" err="1" smtClean="0"/>
              <a:t>암청구입니다</a:t>
            </a:r>
            <a:r>
              <a:rPr lang="en-US" altLang="ko-KR" b="1" dirty="0" smtClean="0"/>
              <a:t>.</a:t>
            </a:r>
          </a:p>
          <a:p>
            <a:r>
              <a:rPr lang="ko-KR" altLang="en-US" b="1" dirty="0" smtClean="0"/>
              <a:t>생성버튼을 </a:t>
            </a:r>
            <a:r>
              <a:rPr lang="ko-KR" altLang="en-US" b="1" dirty="0" err="1" smtClean="0"/>
              <a:t>눌르면</a:t>
            </a:r>
            <a:r>
              <a:rPr lang="ko-KR" altLang="en-US" b="1" dirty="0" smtClean="0"/>
              <a:t> 청구금액과 검사금액이 맞으면 공단파일을 생성할 수 있고 생성된 파일을 청구프로그램으로 연계하면 항목오류로 뜹니다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82215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 descr="C:\Users\Administrator\Desktop\20170109_0744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06489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7848872" cy="3564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1760" y="6093296"/>
            <a:ext cx="648072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항목오류를 눌러보면 저런 문구가 떠서 </a:t>
            </a:r>
            <a:r>
              <a:rPr lang="ko-KR" altLang="en-US" b="1" dirty="0" err="1" smtClean="0"/>
              <a:t>암판정을</a:t>
            </a:r>
            <a:r>
              <a:rPr lang="ko-KR" altLang="en-US" b="1" dirty="0" smtClean="0"/>
              <a:t> 확정취소하고 수정해도 마찬가지로 항목오류가 뜹니다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477619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08912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5661248"/>
            <a:ext cx="828092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청구 </a:t>
            </a:r>
            <a:r>
              <a:rPr lang="en-US" altLang="ko-KR" b="1" dirty="0" smtClean="0"/>
              <a:t>Data Conversion </a:t>
            </a:r>
            <a:r>
              <a:rPr lang="ko-KR" altLang="en-US" b="1" dirty="0" smtClean="0"/>
              <a:t>눌러도 마찬가지이고 지금 </a:t>
            </a:r>
            <a:r>
              <a:rPr lang="ko-KR" altLang="en-US" b="1" dirty="0" err="1" smtClean="0"/>
              <a:t>이런차트가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70</a:t>
            </a:r>
            <a:r>
              <a:rPr lang="ko-KR" altLang="en-US" b="1" dirty="0" smtClean="0"/>
              <a:t>개정도 됩니다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건건이 수기로 청구를 넣기에는 양이 너무 많아서 빠른 해결 </a:t>
            </a:r>
            <a:r>
              <a:rPr lang="ko-KR" altLang="en-US" b="1" dirty="0" err="1" smtClean="0"/>
              <a:t>부탁드립니다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253778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57</Words>
  <Application>Microsoft Office PowerPoint</Application>
  <PresentationFormat>화면 슬라이드 쇼(4:3)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2017-01-08T22:48:06Z</dcterms:created>
  <dcterms:modified xsi:type="dcterms:W3CDTF">2017-01-08T22:56:57Z</dcterms:modified>
</cp:coreProperties>
</file>