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CF7-6E70-49F0-9D17-3993FBE316FD}" type="datetimeFigureOut">
              <a:rPr lang="ko-KR" altLang="en-US" smtClean="0"/>
              <a:t>2017-01-16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03D1-A6BF-452E-9033-DB00407213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2008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CF7-6E70-49F0-9D17-3993FBE316FD}" type="datetimeFigureOut">
              <a:rPr lang="ko-KR" altLang="en-US" smtClean="0"/>
              <a:t>2017-01-16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03D1-A6BF-452E-9033-DB00407213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4173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CF7-6E70-49F0-9D17-3993FBE316FD}" type="datetimeFigureOut">
              <a:rPr lang="ko-KR" altLang="en-US" smtClean="0"/>
              <a:t>2017-01-16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03D1-A6BF-452E-9033-DB00407213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7620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CF7-6E70-49F0-9D17-3993FBE316FD}" type="datetimeFigureOut">
              <a:rPr lang="ko-KR" altLang="en-US" smtClean="0"/>
              <a:t>2017-01-16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03D1-A6BF-452E-9033-DB00407213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802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CF7-6E70-49F0-9D17-3993FBE316FD}" type="datetimeFigureOut">
              <a:rPr lang="ko-KR" altLang="en-US" smtClean="0"/>
              <a:t>2017-01-16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03D1-A6BF-452E-9033-DB00407213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1251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CF7-6E70-49F0-9D17-3993FBE316FD}" type="datetimeFigureOut">
              <a:rPr lang="ko-KR" altLang="en-US" smtClean="0"/>
              <a:t>2017-01-16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03D1-A6BF-452E-9033-DB00407213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10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CF7-6E70-49F0-9D17-3993FBE316FD}" type="datetimeFigureOut">
              <a:rPr lang="ko-KR" altLang="en-US" smtClean="0"/>
              <a:t>2017-01-16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03D1-A6BF-452E-9033-DB00407213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7887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CF7-6E70-49F0-9D17-3993FBE316FD}" type="datetimeFigureOut">
              <a:rPr lang="ko-KR" altLang="en-US" smtClean="0"/>
              <a:t>2017-01-16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03D1-A6BF-452E-9033-DB00407213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1524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CF7-6E70-49F0-9D17-3993FBE316FD}" type="datetimeFigureOut">
              <a:rPr lang="ko-KR" altLang="en-US" smtClean="0"/>
              <a:t>2017-01-16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03D1-A6BF-452E-9033-DB00407213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0134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CF7-6E70-49F0-9D17-3993FBE316FD}" type="datetimeFigureOut">
              <a:rPr lang="ko-KR" altLang="en-US" smtClean="0"/>
              <a:t>2017-01-16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03D1-A6BF-452E-9033-DB00407213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3124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1CF7-6E70-49F0-9D17-3993FBE316FD}" type="datetimeFigureOut">
              <a:rPr lang="ko-KR" altLang="en-US" smtClean="0"/>
              <a:t>2017-01-16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03D1-A6BF-452E-9033-DB00407213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8764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E1CF7-6E70-49F0-9D17-3993FBE316FD}" type="datetimeFigureOut">
              <a:rPr lang="ko-KR" altLang="en-US" smtClean="0"/>
              <a:t>2017-01-16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403D1-A6BF-452E-9033-DB00407213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089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74" y="116632"/>
            <a:ext cx="8652272" cy="5495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3861347" y="4931741"/>
            <a:ext cx="3888432" cy="50405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51520" y="5805264"/>
            <a:ext cx="8568952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청구</a:t>
            </a:r>
            <a:r>
              <a:rPr lang="en-US" altLang="ko-KR" b="1" dirty="0" smtClean="0"/>
              <a:t>-&gt;</a:t>
            </a:r>
            <a:r>
              <a:rPr lang="ko-KR" altLang="en-US" b="1" dirty="0" smtClean="0"/>
              <a:t>공단청구</a:t>
            </a:r>
            <a:endParaRPr lang="en-US" altLang="ko-KR" b="1" dirty="0" smtClean="0"/>
          </a:p>
          <a:p>
            <a:r>
              <a:rPr lang="ko-KR" altLang="en-US" b="1" dirty="0" smtClean="0"/>
              <a:t>검진자명을 클릭하면 메모를 쓰고 저장할 수 있고 다시 그 사람을 누르면 메모가 </a:t>
            </a:r>
            <a:r>
              <a:rPr lang="ko-KR" altLang="en-US" b="1" dirty="0" err="1" smtClean="0"/>
              <a:t>남겨져있음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424077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92" y="152064"/>
            <a:ext cx="8865447" cy="5783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4860032" y="5184624"/>
            <a:ext cx="2952328" cy="5486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9512" y="6093296"/>
            <a:ext cx="885698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구강청구는 </a:t>
            </a:r>
            <a:r>
              <a:rPr lang="ko-KR" altLang="en-US" b="1" dirty="0" err="1" smtClean="0"/>
              <a:t>활성화되지않음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공단청구랑 똑같이 할 수 있게 </a:t>
            </a:r>
            <a:r>
              <a:rPr lang="ko-KR" altLang="en-US" b="1" dirty="0" err="1" smtClean="0"/>
              <a:t>부탁드립니다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541060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25</Words>
  <Application>Microsoft Office PowerPoint</Application>
  <PresentationFormat>화면 슬라이드 쇼(4:3)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2</cp:revision>
  <dcterms:created xsi:type="dcterms:W3CDTF">2017-01-16T01:46:26Z</dcterms:created>
  <dcterms:modified xsi:type="dcterms:W3CDTF">2017-01-16T01:57:27Z</dcterms:modified>
</cp:coreProperties>
</file>