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787337920258355E-2"/>
          <c:y val="0.20502080069968093"/>
          <c:w val="0.93621266207974163"/>
          <c:h val="0.7507305696244999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내용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1분기</c:v>
                </c:pt>
                <c:pt idx="1">
                  <c:v>2분기</c:v>
                </c:pt>
                <c:pt idx="2">
                  <c:v>3분기</c:v>
                </c:pt>
                <c:pt idx="3">
                  <c:v>4분기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내용2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1분기</c:v>
                </c:pt>
                <c:pt idx="1">
                  <c:v>2분기</c:v>
                </c:pt>
                <c:pt idx="2">
                  <c:v>3분기</c:v>
                </c:pt>
                <c:pt idx="3">
                  <c:v>4분기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내용3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1분기</c:v>
                </c:pt>
                <c:pt idx="1">
                  <c:v>2분기</c:v>
                </c:pt>
                <c:pt idx="2">
                  <c:v>3분기</c:v>
                </c:pt>
                <c:pt idx="3">
                  <c:v>4분기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136320"/>
        <c:axId val="128270720"/>
      </c:lineChart>
      <c:catAx>
        <c:axId val="128136320"/>
        <c:scaling>
          <c:orientation val="minMax"/>
        </c:scaling>
        <c:delete val="1"/>
        <c:axPos val="b"/>
        <c:majorTickMark val="none"/>
        <c:minorTickMark val="none"/>
        <c:tickLblPos val="nextTo"/>
        <c:crossAx val="128270720"/>
        <c:crosses val="autoZero"/>
        <c:auto val="1"/>
        <c:lblAlgn val="ctr"/>
        <c:lblOffset val="100"/>
        <c:noMultiLvlLbl val="0"/>
      </c:catAx>
      <c:valAx>
        <c:axId val="128270720"/>
        <c:scaling>
          <c:orientation val="minMax"/>
        </c:scaling>
        <c:delete val="0"/>
        <c:axPos val="l"/>
        <c:majorGridlines/>
        <c:numFmt formatCode="General" sourceLinked="1"/>
        <c:majorTickMark val="in"/>
        <c:minorTickMark val="none"/>
        <c:tickLblPos val="nextTo"/>
        <c:crossAx val="12813632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59443901886364858"/>
          <c:y val="2.1596158119183351E-2"/>
          <c:w val="0.4051608225866643"/>
          <c:h val="5.4379161952527615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lang="ko-KR" altLang="en-US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7ECE-5D89-436D-8C55-C84D661AEF9A}" type="datetimeFigureOut">
              <a:rPr lang="ko-KR" altLang="en-US" smtClean="0"/>
              <a:t>2017-02-16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14798-AEF3-43DB-AFB1-16D7893533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8897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7ECE-5D89-436D-8C55-C84D661AEF9A}" type="datetimeFigureOut">
              <a:rPr lang="ko-KR" altLang="en-US" smtClean="0"/>
              <a:t>2017-02-16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14798-AEF3-43DB-AFB1-16D7893533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443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7ECE-5D89-436D-8C55-C84D661AEF9A}" type="datetimeFigureOut">
              <a:rPr lang="ko-KR" altLang="en-US" smtClean="0"/>
              <a:t>2017-02-16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14798-AEF3-43DB-AFB1-16D7893533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6294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7ECE-5D89-436D-8C55-C84D661AEF9A}" type="datetimeFigureOut">
              <a:rPr lang="ko-KR" altLang="en-US" smtClean="0"/>
              <a:t>2017-02-16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14798-AEF3-43DB-AFB1-16D7893533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1592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7ECE-5D89-436D-8C55-C84D661AEF9A}" type="datetimeFigureOut">
              <a:rPr lang="ko-KR" altLang="en-US" smtClean="0"/>
              <a:t>2017-02-16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14798-AEF3-43DB-AFB1-16D7893533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5520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7ECE-5D89-436D-8C55-C84D661AEF9A}" type="datetimeFigureOut">
              <a:rPr lang="ko-KR" altLang="en-US" smtClean="0"/>
              <a:t>2017-02-16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14798-AEF3-43DB-AFB1-16D7893533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819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7ECE-5D89-436D-8C55-C84D661AEF9A}" type="datetimeFigureOut">
              <a:rPr lang="ko-KR" altLang="en-US" smtClean="0"/>
              <a:t>2017-02-16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14798-AEF3-43DB-AFB1-16D7893533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054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7ECE-5D89-436D-8C55-C84D661AEF9A}" type="datetimeFigureOut">
              <a:rPr lang="ko-KR" altLang="en-US" smtClean="0"/>
              <a:t>2017-02-16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14798-AEF3-43DB-AFB1-16D7893533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5285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7ECE-5D89-436D-8C55-C84D661AEF9A}" type="datetimeFigureOut">
              <a:rPr lang="ko-KR" altLang="en-US" smtClean="0"/>
              <a:t>2017-02-16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14798-AEF3-43DB-AFB1-16D7893533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9369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7ECE-5D89-436D-8C55-C84D661AEF9A}" type="datetimeFigureOut">
              <a:rPr lang="ko-KR" altLang="en-US" smtClean="0"/>
              <a:t>2017-02-16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14798-AEF3-43DB-AFB1-16D7893533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624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7ECE-5D89-436D-8C55-C84D661AEF9A}" type="datetimeFigureOut">
              <a:rPr lang="ko-KR" altLang="en-US" smtClean="0"/>
              <a:t>2017-02-16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14798-AEF3-43DB-AFB1-16D7893533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2080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67ECE-5D89-436D-8C55-C84D661AEF9A}" type="datetimeFigureOut">
              <a:rPr lang="ko-KR" altLang="en-US" smtClean="0"/>
              <a:t>2017-02-16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14798-AEF3-43DB-AFB1-16D7893533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0909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67" y="220684"/>
            <a:ext cx="8280920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539552" y="2987621"/>
            <a:ext cx="936104" cy="28803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3338533" y="2987621"/>
            <a:ext cx="936104" cy="28803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95536" y="4869160"/>
            <a:ext cx="828092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-  </a:t>
            </a:r>
            <a:r>
              <a:rPr lang="ko-KR" altLang="en-US" b="1" dirty="0" smtClean="0"/>
              <a:t>종합검진 전산에 예약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접수화면처럼 일반검진 전산에도 예약자와 접수자 </a:t>
            </a:r>
            <a:endParaRPr lang="en-US" altLang="ko-KR" b="1" dirty="0" smtClean="0"/>
          </a:p>
          <a:p>
            <a:r>
              <a:rPr lang="en-US" altLang="ko-KR" b="1" dirty="0"/>
              <a:t> </a:t>
            </a:r>
            <a:r>
              <a:rPr lang="en-US" altLang="ko-KR" b="1" dirty="0" smtClean="0"/>
              <a:t>  </a:t>
            </a:r>
            <a:r>
              <a:rPr lang="ko-KR" altLang="en-US" b="1" dirty="0" err="1" smtClean="0"/>
              <a:t>삽입부탁드립니다</a:t>
            </a:r>
            <a:r>
              <a:rPr lang="en-US" altLang="ko-KR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1993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차트 3"/>
          <p:cNvGraphicFramePr/>
          <p:nvPr>
            <p:extLst>
              <p:ext uri="{D42A27DB-BD31-4B8C-83A1-F6EECF244321}">
                <p14:modId xmlns:p14="http://schemas.microsoft.com/office/powerpoint/2010/main" val="225727335"/>
              </p:ext>
            </p:extLst>
          </p:nvPr>
        </p:nvGraphicFramePr>
        <p:xfrm>
          <a:off x="3491880" y="3933056"/>
          <a:ext cx="5256583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5986" y="5890654"/>
            <a:ext cx="8964488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접수 카운트 통계 </a:t>
            </a:r>
            <a:r>
              <a:rPr lang="ko-KR" altLang="en-US" b="1" dirty="0" err="1" smtClean="0"/>
              <a:t>부탁드립니다</a:t>
            </a:r>
            <a:r>
              <a:rPr lang="en-US" altLang="ko-KR" b="1" dirty="0" smtClean="0"/>
              <a:t>.</a:t>
            </a:r>
          </a:p>
          <a:p>
            <a:r>
              <a:rPr lang="ko-KR" altLang="en-US" b="1" dirty="0" smtClean="0"/>
              <a:t>예약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접수현황에서 엑셀로 다운받았을 때 거기서 통계를 내주셔도 되고 아니면 저렇게 </a:t>
            </a:r>
            <a:r>
              <a:rPr lang="ko-KR" altLang="en-US" b="1" dirty="0" err="1" smtClean="0"/>
              <a:t>그래프식으로</a:t>
            </a:r>
            <a:r>
              <a:rPr lang="ko-KR" altLang="en-US" b="1" dirty="0" smtClean="0"/>
              <a:t> 해주셔도 되고 틀은 상관없습니다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739"/>
            <a:ext cx="5936624" cy="3675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591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36</Words>
  <Application>Microsoft Office PowerPoint</Application>
  <PresentationFormat>화면 슬라이드 쇼(4:3)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2</cp:revision>
  <cp:lastPrinted>2017-02-16T01:07:07Z</cp:lastPrinted>
  <dcterms:created xsi:type="dcterms:W3CDTF">2017-02-16T00:55:40Z</dcterms:created>
  <dcterms:modified xsi:type="dcterms:W3CDTF">2017-02-16T01:08:12Z</dcterms:modified>
</cp:coreProperties>
</file>