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196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47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56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91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027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007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50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437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126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03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893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F93FC-B68E-4DAB-921A-5B14D147AB96}" type="datetimeFigureOut">
              <a:rPr lang="ko-KR" altLang="en-US" smtClean="0"/>
              <a:t>2017-04-22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AE394-8C7A-488C-A460-5AE556FFD9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001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82453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9248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4832018"/>
            <a:ext cx="4464496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dirty="0" smtClean="0"/>
              <a:t>4/21 </a:t>
            </a:r>
            <a:r>
              <a:rPr lang="ko-KR" altLang="en-US" sz="1000" b="1" dirty="0" smtClean="0"/>
              <a:t>오후 </a:t>
            </a:r>
            <a:r>
              <a:rPr lang="en-US" altLang="ko-KR" sz="1000" b="1" dirty="0" smtClean="0"/>
              <a:t>5</a:t>
            </a:r>
            <a:r>
              <a:rPr lang="ko-KR" altLang="en-US" sz="1000" b="1" dirty="0" smtClean="0"/>
              <a:t>시</a:t>
            </a:r>
            <a:r>
              <a:rPr lang="en-US" altLang="ko-KR" sz="1000" b="1" dirty="0" smtClean="0"/>
              <a:t>20</a:t>
            </a:r>
            <a:r>
              <a:rPr lang="ko-KR" altLang="en-US" sz="1000" b="1" dirty="0" smtClean="0"/>
              <a:t>분쯤 저희 직원이 대장암</a:t>
            </a:r>
            <a:r>
              <a:rPr lang="en-US" altLang="ko-KR" sz="1000" b="1" dirty="0" smtClean="0"/>
              <a:t>(</a:t>
            </a:r>
            <a:r>
              <a:rPr lang="ko-KR" altLang="en-US" sz="1000" b="1" dirty="0" smtClean="0"/>
              <a:t>대변</a:t>
            </a:r>
            <a:r>
              <a:rPr lang="en-US" altLang="ko-KR" sz="1000" b="1" dirty="0" smtClean="0"/>
              <a:t>) </a:t>
            </a:r>
            <a:r>
              <a:rPr lang="ko-KR" altLang="en-US" sz="1000" b="1" dirty="0" smtClean="0"/>
              <a:t>접수를 했는데 </a:t>
            </a:r>
            <a:r>
              <a:rPr lang="en-US" altLang="ko-KR" sz="1000" b="1" dirty="0" smtClean="0"/>
              <a:t>4/22</a:t>
            </a:r>
            <a:r>
              <a:rPr lang="ko-KR" altLang="en-US" sz="1000" b="1" dirty="0" smtClean="0"/>
              <a:t>일자로 접수하고 </a:t>
            </a:r>
            <a:r>
              <a:rPr lang="en-US" altLang="ko-KR" sz="1000" b="1" dirty="0" smtClean="0"/>
              <a:t>4/21</a:t>
            </a:r>
            <a:r>
              <a:rPr lang="ko-KR" altLang="en-US" sz="1000" b="1" dirty="0" smtClean="0"/>
              <a:t>자로 현금승인 처리를 하여 전산오류가 생겼습니다</a:t>
            </a:r>
            <a:r>
              <a:rPr lang="en-US" altLang="ko-KR" sz="1000" b="1" dirty="0" smtClean="0"/>
              <a:t>. </a:t>
            </a:r>
            <a:r>
              <a:rPr lang="ko-KR" altLang="en-US" sz="1000" b="1" dirty="0" smtClean="0"/>
              <a:t>현재는 접수건 자체를 아예 날리고 </a:t>
            </a:r>
            <a:r>
              <a:rPr lang="en-US" altLang="ko-KR" sz="1000" b="1" dirty="0" smtClean="0"/>
              <a:t>4/22</a:t>
            </a:r>
            <a:r>
              <a:rPr lang="ko-KR" altLang="en-US" sz="1000" b="1" dirty="0" smtClean="0"/>
              <a:t>일자로 접수하고 </a:t>
            </a:r>
            <a:r>
              <a:rPr lang="en-US" altLang="ko-KR" sz="1000" b="1" dirty="0" smtClean="0"/>
              <a:t>4/22</a:t>
            </a:r>
            <a:r>
              <a:rPr lang="ko-KR" altLang="en-US" sz="1000" b="1" dirty="0" smtClean="0"/>
              <a:t>일자로 현금승인처리 한 상태인데 </a:t>
            </a:r>
            <a:r>
              <a:rPr lang="en-US" altLang="ko-KR" sz="1000" b="1" dirty="0" smtClean="0"/>
              <a:t>4/21</a:t>
            </a:r>
            <a:r>
              <a:rPr lang="ko-KR" altLang="en-US" sz="1000" b="1" dirty="0" smtClean="0"/>
              <a:t>일자로 전산 들어가서 보면 여전히 현금에 </a:t>
            </a:r>
            <a:r>
              <a:rPr lang="en-US" altLang="ko-KR" sz="1000" b="1" dirty="0" smtClean="0"/>
              <a:t>1,150</a:t>
            </a:r>
            <a:r>
              <a:rPr lang="ko-KR" altLang="en-US" sz="1000" b="1" dirty="0" smtClean="0"/>
              <a:t>이 잡혀있습니다</a:t>
            </a:r>
            <a:r>
              <a:rPr lang="en-US" altLang="ko-KR" sz="1000" b="1" dirty="0" smtClean="0"/>
              <a:t>. </a:t>
            </a:r>
            <a:r>
              <a:rPr lang="ko-KR" altLang="en-US" sz="1000" b="1" dirty="0" smtClean="0"/>
              <a:t>확인 </a:t>
            </a:r>
            <a:r>
              <a:rPr lang="ko-KR" altLang="en-US" sz="1000" b="1" dirty="0" err="1" smtClean="0"/>
              <a:t>부탁드립니다</a:t>
            </a:r>
            <a:r>
              <a:rPr lang="en-US" altLang="ko-KR" sz="1000" b="1" dirty="0" smtClean="0"/>
              <a:t>. 4/21 </a:t>
            </a:r>
            <a:r>
              <a:rPr lang="ko-KR" altLang="en-US" sz="1000" b="1" dirty="0" smtClean="0"/>
              <a:t>현금이 발생주의처럼 현금주의도 </a:t>
            </a:r>
            <a:r>
              <a:rPr lang="en-US" altLang="ko-KR" sz="1000" b="1" dirty="0" smtClean="0"/>
              <a:t>49,410</a:t>
            </a:r>
            <a:r>
              <a:rPr lang="ko-KR" altLang="en-US" sz="1000" b="1" dirty="0" smtClean="0"/>
              <a:t>원이어야 합니다</a:t>
            </a:r>
            <a:r>
              <a:rPr lang="en-US" altLang="ko-KR" sz="1000" b="1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b="1" dirty="0"/>
          </a:p>
          <a:p>
            <a:pPr>
              <a:lnSpc>
                <a:spcPct val="150000"/>
              </a:lnSpc>
            </a:pPr>
            <a:r>
              <a:rPr lang="ko-KR" altLang="en-US" sz="1000" b="1" dirty="0" smtClean="0"/>
              <a:t>등록번호 </a:t>
            </a:r>
            <a:r>
              <a:rPr lang="en-US" altLang="ko-KR" sz="1000" b="1" dirty="0" smtClean="0"/>
              <a:t>: 00308496 / </a:t>
            </a:r>
            <a:r>
              <a:rPr lang="ko-KR" altLang="en-US" sz="1000" b="1" dirty="0" smtClean="0"/>
              <a:t>이름 </a:t>
            </a:r>
            <a:r>
              <a:rPr lang="en-US" altLang="ko-KR" sz="1000" b="1" dirty="0" smtClean="0"/>
              <a:t>: </a:t>
            </a:r>
            <a:r>
              <a:rPr lang="ko-KR" altLang="en-US" sz="1000" b="1" dirty="0" smtClean="0"/>
              <a:t>나정기</a:t>
            </a:r>
            <a:endParaRPr lang="ko-KR" altLang="en-US" sz="1000" b="1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270182" y="404664"/>
            <a:ext cx="1008112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4644008" y="495334"/>
            <a:ext cx="864096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3563888" y="5939949"/>
            <a:ext cx="936104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156176" y="3284984"/>
            <a:ext cx="1296144" cy="1512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346847" y="3914394"/>
            <a:ext cx="864096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81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88640"/>
            <a:ext cx="4608511" cy="654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4248472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/>
        </p:nvSpPr>
        <p:spPr>
          <a:xfrm>
            <a:off x="288844" y="423326"/>
            <a:ext cx="1008112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18656" y="523327"/>
            <a:ext cx="864096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779912" y="6516013"/>
            <a:ext cx="936104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156176" y="3284984"/>
            <a:ext cx="1296144" cy="1512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362869" y="4509120"/>
            <a:ext cx="792088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44009" y="5445224"/>
            <a:ext cx="400445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/>
              <a:t>4/22 </a:t>
            </a:r>
            <a:r>
              <a:rPr lang="ko-KR" altLang="en-US" sz="1000" b="1" dirty="0" smtClean="0"/>
              <a:t>화면에도 미수금 </a:t>
            </a:r>
            <a:r>
              <a:rPr lang="en-US" altLang="ko-KR" sz="1000" b="1" dirty="0" smtClean="0"/>
              <a:t>1,150</a:t>
            </a:r>
            <a:r>
              <a:rPr lang="ko-KR" altLang="en-US" sz="1000" b="1" dirty="0" smtClean="0"/>
              <a:t>원이 뜹니다</a:t>
            </a:r>
            <a:r>
              <a:rPr lang="en-US" altLang="ko-KR" sz="1000" b="1" dirty="0" smtClean="0"/>
              <a:t>. </a:t>
            </a:r>
            <a:r>
              <a:rPr lang="ko-KR" altLang="en-US" sz="1000" b="1" dirty="0" smtClean="0"/>
              <a:t>발생주의처럼 현금주의가 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맞춰줘야 되는데 확인 </a:t>
            </a:r>
            <a:r>
              <a:rPr lang="ko-KR" altLang="en-US" sz="1000" b="1" dirty="0" err="1" smtClean="0"/>
              <a:t>부탁드립니다</a:t>
            </a:r>
            <a:r>
              <a:rPr lang="en-US" altLang="ko-KR" sz="1000" b="1" dirty="0" smtClean="0"/>
              <a:t>.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946075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81</Words>
  <Application>Microsoft Office PowerPoint</Application>
  <PresentationFormat>화면 슬라이드 쇼(4:3)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4</cp:revision>
  <dcterms:created xsi:type="dcterms:W3CDTF">2017-04-22T00:07:55Z</dcterms:created>
  <dcterms:modified xsi:type="dcterms:W3CDTF">2017-04-22T01:10:49Z</dcterms:modified>
</cp:coreProperties>
</file>