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9CA1-2E78-412F-B930-63CE7BAA4C4D}" type="datetimeFigureOut">
              <a:rPr lang="ko-KR" altLang="en-US" smtClean="0"/>
              <a:t>2017-06-29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7743B-8B3D-4BEF-8197-BF101C6491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2521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9CA1-2E78-412F-B930-63CE7BAA4C4D}" type="datetimeFigureOut">
              <a:rPr lang="ko-KR" altLang="en-US" smtClean="0"/>
              <a:t>2017-06-29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7743B-8B3D-4BEF-8197-BF101C6491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5123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9CA1-2E78-412F-B930-63CE7BAA4C4D}" type="datetimeFigureOut">
              <a:rPr lang="ko-KR" altLang="en-US" smtClean="0"/>
              <a:t>2017-06-29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7743B-8B3D-4BEF-8197-BF101C6491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3661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9CA1-2E78-412F-B930-63CE7BAA4C4D}" type="datetimeFigureOut">
              <a:rPr lang="ko-KR" altLang="en-US" smtClean="0"/>
              <a:t>2017-06-29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7743B-8B3D-4BEF-8197-BF101C6491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6471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9CA1-2E78-412F-B930-63CE7BAA4C4D}" type="datetimeFigureOut">
              <a:rPr lang="ko-KR" altLang="en-US" smtClean="0"/>
              <a:t>2017-06-29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7743B-8B3D-4BEF-8197-BF101C6491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6360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9CA1-2E78-412F-B930-63CE7BAA4C4D}" type="datetimeFigureOut">
              <a:rPr lang="ko-KR" altLang="en-US" smtClean="0"/>
              <a:t>2017-06-29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7743B-8B3D-4BEF-8197-BF101C6491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5635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9CA1-2E78-412F-B930-63CE7BAA4C4D}" type="datetimeFigureOut">
              <a:rPr lang="ko-KR" altLang="en-US" smtClean="0"/>
              <a:t>2017-06-29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7743B-8B3D-4BEF-8197-BF101C6491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7815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9CA1-2E78-412F-B930-63CE7BAA4C4D}" type="datetimeFigureOut">
              <a:rPr lang="ko-KR" altLang="en-US" smtClean="0"/>
              <a:t>2017-06-29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7743B-8B3D-4BEF-8197-BF101C6491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8422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9CA1-2E78-412F-B930-63CE7BAA4C4D}" type="datetimeFigureOut">
              <a:rPr lang="ko-KR" altLang="en-US" smtClean="0"/>
              <a:t>2017-06-29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7743B-8B3D-4BEF-8197-BF101C6491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021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9CA1-2E78-412F-B930-63CE7BAA4C4D}" type="datetimeFigureOut">
              <a:rPr lang="ko-KR" altLang="en-US" smtClean="0"/>
              <a:t>2017-06-29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7743B-8B3D-4BEF-8197-BF101C6491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2791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9CA1-2E78-412F-B930-63CE7BAA4C4D}" type="datetimeFigureOut">
              <a:rPr lang="ko-KR" altLang="en-US" smtClean="0"/>
              <a:t>2017-06-29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7743B-8B3D-4BEF-8197-BF101C6491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3614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F59CA1-2E78-412F-B930-63CE7BAA4C4D}" type="datetimeFigureOut">
              <a:rPr lang="ko-KR" altLang="en-US" smtClean="0"/>
              <a:t>2017-06-29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67743B-8B3D-4BEF-8197-BF101C6491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580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40960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모서리가 둥근 직사각형 3"/>
          <p:cNvSpPr/>
          <p:nvPr/>
        </p:nvSpPr>
        <p:spPr>
          <a:xfrm>
            <a:off x="5148064" y="1306084"/>
            <a:ext cx="504056" cy="21602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양쪽 대괄호 4"/>
          <p:cNvSpPr/>
          <p:nvPr/>
        </p:nvSpPr>
        <p:spPr>
          <a:xfrm>
            <a:off x="5076056" y="1700808"/>
            <a:ext cx="1080120" cy="3024336"/>
          </a:xfrm>
          <a:prstGeom prst="bracketPair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323528" y="5733256"/>
            <a:ext cx="8496944" cy="41549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ko-KR" altLang="en-US" sz="2100" b="1" dirty="0" smtClean="0"/>
              <a:t>예약시간을 클릭했을 때 시간대별로 정렬될 수 있도록 </a:t>
            </a:r>
            <a:r>
              <a:rPr lang="ko-KR" altLang="en-US" sz="2100" b="1" dirty="0" err="1" smtClean="0"/>
              <a:t>요청드립니다</a:t>
            </a:r>
            <a:r>
              <a:rPr lang="en-US" altLang="ko-KR" sz="2100" b="1" dirty="0" smtClean="0"/>
              <a:t>.</a:t>
            </a:r>
            <a:endParaRPr lang="ko-KR" altLang="en-US" sz="2100" b="1" dirty="0"/>
          </a:p>
        </p:txBody>
      </p:sp>
    </p:spTree>
    <p:extLst>
      <p:ext uri="{BB962C8B-B14F-4D97-AF65-F5344CB8AC3E}">
        <p14:creationId xmlns:p14="http://schemas.microsoft.com/office/powerpoint/2010/main" val="13666053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9</Words>
  <Application>Microsoft Office PowerPoint</Application>
  <PresentationFormat>화면 슬라이드 쇼(4:3)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1</cp:revision>
  <dcterms:created xsi:type="dcterms:W3CDTF">2017-06-29T07:16:28Z</dcterms:created>
  <dcterms:modified xsi:type="dcterms:W3CDTF">2017-06-29T07:19:12Z</dcterms:modified>
</cp:coreProperties>
</file>