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938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20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47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484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94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76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170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94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009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906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8351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A9860-EB85-410B-9747-BCA9D8302CC3}" type="datetimeFigureOut">
              <a:rPr lang="ko-KR" altLang="en-US" smtClean="0"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0B1EA-7C5D-4D9C-A317-6CDC64DB34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471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068509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611560" y="2172820"/>
            <a:ext cx="6120680" cy="5294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284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2017-07-25T23:19:48Z</dcterms:created>
  <dcterms:modified xsi:type="dcterms:W3CDTF">2017-07-25T23:20:43Z</dcterms:modified>
</cp:coreProperties>
</file>