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4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1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019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33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87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124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841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40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20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834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5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0A757-250F-417E-84DB-AE4345C8B069}" type="datetimeFigureOut">
              <a:rPr lang="ko-KR" altLang="en-US" smtClean="0"/>
              <a:t>2018-01-08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2947C-B833-43E7-BEA9-232870524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55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640960" cy="5760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14197" y="5391878"/>
            <a:ext cx="504056" cy="5040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1520" y="6024329"/>
            <a:ext cx="864096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일괄확정</a:t>
            </a:r>
            <a:r>
              <a:rPr lang="en-US" altLang="ko-KR" b="1" dirty="0" smtClean="0"/>
              <a:t>’ </a:t>
            </a:r>
            <a:r>
              <a:rPr lang="ko-KR" altLang="en-US" b="1" dirty="0" smtClean="0"/>
              <a:t>비활성화 시켜주시기 바랍니다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누군가의 실수로 일괄확정 눌러서 판정이 정상이 아닌데 </a:t>
            </a:r>
            <a:r>
              <a:rPr lang="ko-KR" altLang="en-US" b="1" dirty="0" err="1" smtClean="0"/>
              <a:t>정상인것처럼</a:t>
            </a:r>
            <a:r>
              <a:rPr lang="ko-KR" altLang="en-US" b="1" dirty="0" smtClean="0"/>
              <a:t> 나옵니다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비활성화 시켜주시기 바랍니다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127670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2018-01-08T07:30:15Z</dcterms:created>
  <dcterms:modified xsi:type="dcterms:W3CDTF">2018-01-08T07:33:03Z</dcterms:modified>
</cp:coreProperties>
</file>