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6" r:id="rId4"/>
    <p:sldId id="259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996-355D-4D20-AC26-416EB1AD4DBE}" type="datetimeFigureOut">
              <a:rPr lang="ko-KR" altLang="en-US" smtClean="0"/>
              <a:t>2018-01-09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B7A5-9928-4E9D-81F2-A74ECCF315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2178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996-355D-4D20-AC26-416EB1AD4DBE}" type="datetimeFigureOut">
              <a:rPr lang="ko-KR" altLang="en-US" smtClean="0"/>
              <a:t>2018-01-09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B7A5-9928-4E9D-81F2-A74ECCF315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4732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996-355D-4D20-AC26-416EB1AD4DBE}" type="datetimeFigureOut">
              <a:rPr lang="ko-KR" altLang="en-US" smtClean="0"/>
              <a:t>2018-01-09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B7A5-9928-4E9D-81F2-A74ECCF315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9627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996-355D-4D20-AC26-416EB1AD4DBE}" type="datetimeFigureOut">
              <a:rPr lang="ko-KR" altLang="en-US" smtClean="0"/>
              <a:t>2018-01-09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B7A5-9928-4E9D-81F2-A74ECCF315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7026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996-355D-4D20-AC26-416EB1AD4DBE}" type="datetimeFigureOut">
              <a:rPr lang="ko-KR" altLang="en-US" smtClean="0"/>
              <a:t>2018-01-09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B7A5-9928-4E9D-81F2-A74ECCF315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3431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996-355D-4D20-AC26-416EB1AD4DBE}" type="datetimeFigureOut">
              <a:rPr lang="ko-KR" altLang="en-US" smtClean="0"/>
              <a:t>2018-01-09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B7A5-9928-4E9D-81F2-A74ECCF315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5640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996-355D-4D20-AC26-416EB1AD4DBE}" type="datetimeFigureOut">
              <a:rPr lang="ko-KR" altLang="en-US" smtClean="0"/>
              <a:t>2018-01-09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B7A5-9928-4E9D-81F2-A74ECCF315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4533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996-355D-4D20-AC26-416EB1AD4DBE}" type="datetimeFigureOut">
              <a:rPr lang="ko-KR" altLang="en-US" smtClean="0"/>
              <a:t>2018-01-09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B7A5-9928-4E9D-81F2-A74ECCF315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0779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996-355D-4D20-AC26-416EB1AD4DBE}" type="datetimeFigureOut">
              <a:rPr lang="ko-KR" altLang="en-US" smtClean="0"/>
              <a:t>2018-01-09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B7A5-9928-4E9D-81F2-A74ECCF315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166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996-355D-4D20-AC26-416EB1AD4DBE}" type="datetimeFigureOut">
              <a:rPr lang="ko-KR" altLang="en-US" smtClean="0"/>
              <a:t>2018-01-09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B7A5-9928-4E9D-81F2-A74ECCF315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65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996-355D-4D20-AC26-416EB1AD4DBE}" type="datetimeFigureOut">
              <a:rPr lang="ko-KR" altLang="en-US" smtClean="0"/>
              <a:t>2018-01-09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B7A5-9928-4E9D-81F2-A74ECCF315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6455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D0996-355D-4D20-AC26-416EB1AD4DBE}" type="datetimeFigureOut">
              <a:rPr lang="ko-KR" altLang="en-US" smtClean="0"/>
              <a:t>2018-01-09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2B7A5-9928-4E9D-81F2-A74ECCF315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224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052736"/>
            <a:ext cx="9081332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희원 메뉴</a:t>
            </a:r>
            <a:endParaRPr lang="en-US" altLang="ko-KR" dirty="0" smtClean="0"/>
          </a:p>
          <a:p>
            <a:r>
              <a:rPr lang="ko-KR" altLang="en-US" dirty="0" smtClean="0"/>
              <a:t>결과판정</a:t>
            </a:r>
            <a:r>
              <a:rPr lang="en-US" altLang="ko-KR" dirty="0" smtClean="0"/>
              <a:t>-</a:t>
            </a:r>
            <a:r>
              <a:rPr lang="ko-KR" altLang="en-US" dirty="0" err="1" smtClean="0"/>
              <a:t>암검진</a:t>
            </a:r>
            <a:r>
              <a:rPr lang="ko-KR" altLang="en-US" dirty="0" smtClean="0"/>
              <a:t> 결과판정에서</a:t>
            </a:r>
            <a:endParaRPr lang="en-US" altLang="ko-KR" dirty="0" smtClean="0"/>
          </a:p>
          <a:p>
            <a:r>
              <a:rPr lang="ko-KR" altLang="en-US" dirty="0" smtClean="0"/>
              <a:t>암 종류별로 판정일자를 다르게 설정한 후 저장을 눌러도</a:t>
            </a:r>
            <a:endParaRPr lang="en-US" altLang="ko-KR" dirty="0" smtClean="0"/>
          </a:p>
          <a:p>
            <a:r>
              <a:rPr lang="ko-KR" altLang="en-US" dirty="0" smtClean="0"/>
              <a:t>왼쪽 하단의 판정확정을 누르면 판정확정 위 판정일자에 맞게</a:t>
            </a:r>
            <a:endParaRPr lang="en-US" altLang="ko-KR" dirty="0" smtClean="0"/>
          </a:p>
          <a:p>
            <a:r>
              <a:rPr lang="ko-KR" altLang="en-US" dirty="0" smtClean="0"/>
              <a:t>각 </a:t>
            </a:r>
            <a:r>
              <a:rPr lang="ko-KR" altLang="en-US" dirty="0" err="1" smtClean="0"/>
              <a:t>암별</a:t>
            </a:r>
            <a:r>
              <a:rPr lang="ko-KR" altLang="en-US" dirty="0" smtClean="0"/>
              <a:t> 판정일자가 다 바뀌어 버립니다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err="1" smtClean="0"/>
              <a:t>예를들어</a:t>
            </a:r>
            <a:r>
              <a:rPr lang="en-US" altLang="ko-KR" dirty="0" smtClean="0"/>
              <a:t>, </a:t>
            </a:r>
            <a:r>
              <a:rPr lang="en-US" altLang="ko-KR" dirty="0" smtClean="0"/>
              <a:t>2, 3, 4</a:t>
            </a:r>
            <a:r>
              <a:rPr lang="ko-KR" altLang="en-US" dirty="0" smtClean="0"/>
              <a:t>페이지에 보시는 것 처럼 통합화면에서 </a:t>
            </a:r>
            <a:endParaRPr lang="en-US" altLang="ko-KR" dirty="0" smtClean="0"/>
          </a:p>
          <a:p>
            <a:r>
              <a:rPr lang="ko-KR" altLang="en-US" dirty="0" smtClean="0"/>
              <a:t>각각의 </a:t>
            </a:r>
            <a:r>
              <a:rPr lang="ko-KR" altLang="en-US" dirty="0" err="1" smtClean="0"/>
              <a:t>암검진</a:t>
            </a:r>
            <a:r>
              <a:rPr lang="ko-KR" altLang="en-US" dirty="0" smtClean="0"/>
              <a:t> 판정일자가 다를 </a:t>
            </a:r>
            <a:r>
              <a:rPr lang="ko-KR" altLang="en-US" dirty="0" smtClean="0"/>
              <a:t>경우</a:t>
            </a:r>
            <a:r>
              <a:rPr lang="en-US" altLang="ko-KR" dirty="0"/>
              <a:t> </a:t>
            </a:r>
            <a:r>
              <a:rPr lang="en-US" altLang="ko-KR" dirty="0" smtClean="0"/>
              <a:t>(</a:t>
            </a:r>
            <a:r>
              <a:rPr lang="ko-KR" altLang="en-US" dirty="0" smtClean="0"/>
              <a:t>자궁경부</a:t>
            </a:r>
            <a:r>
              <a:rPr lang="en-US" altLang="ko-KR" dirty="0" smtClean="0"/>
              <a:t>: 12/29, </a:t>
            </a:r>
            <a:r>
              <a:rPr lang="ko-KR" altLang="en-US" dirty="0" smtClean="0"/>
              <a:t>유방</a:t>
            </a:r>
            <a:r>
              <a:rPr lang="en-US" altLang="ko-KR" dirty="0" smtClean="0"/>
              <a:t>: 12/27, </a:t>
            </a:r>
            <a:r>
              <a:rPr lang="ko-KR" altLang="en-US" dirty="0" smtClean="0"/>
              <a:t>위</a:t>
            </a:r>
            <a:r>
              <a:rPr lang="en-US" altLang="ko-KR" dirty="0" smtClean="0"/>
              <a:t>: 12/26)</a:t>
            </a:r>
          </a:p>
          <a:p>
            <a:r>
              <a:rPr lang="ko-KR" altLang="en-US" dirty="0" err="1" smtClean="0"/>
              <a:t>암검진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결과판정시에</a:t>
            </a:r>
            <a:r>
              <a:rPr lang="ko-KR" altLang="en-US" dirty="0" smtClean="0"/>
              <a:t> 통합화면에 보이는 날짜로 각각의 판정 일자를 저장하더라도</a:t>
            </a:r>
            <a:endParaRPr lang="en-US" altLang="ko-KR" dirty="0" smtClean="0"/>
          </a:p>
          <a:p>
            <a:r>
              <a:rPr lang="ko-KR" altLang="en-US" dirty="0" smtClean="0"/>
              <a:t>희원 화면 왼쪽 </a:t>
            </a:r>
            <a:r>
              <a:rPr lang="ko-KR" altLang="en-US" dirty="0" smtClean="0"/>
              <a:t>하단 판정일자</a:t>
            </a:r>
            <a:r>
              <a:rPr lang="en-US" altLang="ko-KR" dirty="0" smtClean="0"/>
              <a:t>(2018.1.8)</a:t>
            </a:r>
            <a:r>
              <a:rPr lang="ko-KR" altLang="en-US" dirty="0" smtClean="0"/>
              <a:t>에 맞추어 </a:t>
            </a:r>
            <a:r>
              <a:rPr lang="ko-KR" altLang="en-US" dirty="0" smtClean="0"/>
              <a:t>판정일자가 </a:t>
            </a:r>
            <a:r>
              <a:rPr lang="ko-KR" altLang="en-US" dirty="0" smtClean="0"/>
              <a:t>모두</a:t>
            </a:r>
            <a:r>
              <a:rPr lang="en-US" altLang="ko-KR" dirty="0"/>
              <a:t> </a:t>
            </a:r>
            <a:r>
              <a:rPr lang="ko-KR" altLang="en-US" dirty="0" smtClean="0"/>
              <a:t>수정되었습니다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판정확정 위의 판정일자 기능은 어떤 기능인지요</a:t>
            </a:r>
            <a:r>
              <a:rPr lang="en-US" altLang="ko-KR" dirty="0" smtClean="0"/>
              <a:t>?</a:t>
            </a:r>
          </a:p>
          <a:p>
            <a:endParaRPr lang="en-US" altLang="ko-KR" dirty="0"/>
          </a:p>
          <a:p>
            <a:r>
              <a:rPr lang="ko-KR" altLang="en-US" dirty="0" smtClean="0"/>
              <a:t>저희는 </a:t>
            </a:r>
            <a:r>
              <a:rPr lang="ko-KR" altLang="en-US" dirty="0" err="1" smtClean="0"/>
              <a:t>암검진</a:t>
            </a:r>
            <a:r>
              <a:rPr lang="ko-KR" altLang="en-US" dirty="0" smtClean="0"/>
              <a:t> 별로 판정일자가 모두 다르기 때문에 굳이 </a:t>
            </a:r>
            <a:r>
              <a:rPr lang="ko-KR" altLang="en-US" dirty="0" err="1" smtClean="0"/>
              <a:t>필요없는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기능인것</a:t>
            </a:r>
            <a:r>
              <a:rPr lang="ko-KR" altLang="en-US" dirty="0" smtClean="0"/>
              <a:t> 같습니다</a:t>
            </a:r>
            <a:endParaRPr lang="en-US" altLang="ko-KR" dirty="0" smtClean="0"/>
          </a:p>
          <a:p>
            <a:r>
              <a:rPr lang="ko-KR" altLang="en-US" dirty="0" smtClean="0"/>
              <a:t>확인 후 삭제 해주시거나</a:t>
            </a:r>
            <a:r>
              <a:rPr lang="en-US" altLang="ko-KR" dirty="0" smtClean="0"/>
              <a:t>, </a:t>
            </a:r>
          </a:p>
          <a:p>
            <a:r>
              <a:rPr lang="ko-KR" altLang="en-US" dirty="0" smtClean="0"/>
              <a:t>저희가 지정한 날짜가 변동되지 않도록 </a:t>
            </a:r>
            <a:r>
              <a:rPr lang="ko-KR" altLang="en-US" dirty="0" err="1" smtClean="0"/>
              <a:t>수정부탁드립니다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감사합니다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5676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8864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위</a:t>
            </a:r>
            <a:endParaRPr lang="en-US" altLang="ko-KR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10" y="557972"/>
            <a:ext cx="8136904" cy="6100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3238118" y="4680445"/>
            <a:ext cx="864096" cy="3427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29690" y="5743323"/>
            <a:ext cx="864096" cy="34279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79512" y="1872998"/>
            <a:ext cx="28083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원래는 통합화면처럼 </a:t>
            </a:r>
            <a:r>
              <a:rPr lang="en-US" altLang="ko-KR" b="1" dirty="0" smtClean="0">
                <a:solidFill>
                  <a:srgbClr val="FF0000"/>
                </a:solidFill>
              </a:rPr>
              <a:t>12</a:t>
            </a:r>
            <a:r>
              <a:rPr lang="ko-KR" altLang="en-US" b="1" dirty="0" smtClean="0">
                <a:solidFill>
                  <a:srgbClr val="FF0000"/>
                </a:solidFill>
              </a:rPr>
              <a:t>월 </a:t>
            </a:r>
            <a:r>
              <a:rPr lang="en-US" altLang="ko-KR" b="1" dirty="0" smtClean="0">
                <a:solidFill>
                  <a:srgbClr val="FF0000"/>
                </a:solidFill>
              </a:rPr>
              <a:t>26</a:t>
            </a:r>
            <a:r>
              <a:rPr lang="ko-KR" altLang="en-US" b="1" dirty="0" smtClean="0">
                <a:solidFill>
                  <a:srgbClr val="FF0000"/>
                </a:solidFill>
              </a:rPr>
              <a:t>일로 판정일자</a:t>
            </a:r>
            <a:r>
              <a:rPr lang="en-US" altLang="ko-KR" b="1" dirty="0" smtClean="0">
                <a:solidFill>
                  <a:srgbClr val="FF0000"/>
                </a:solidFill>
              </a:rPr>
              <a:t>(</a:t>
            </a:r>
            <a:r>
              <a:rPr lang="ko-KR" altLang="en-US" b="1" dirty="0" err="1" smtClean="0">
                <a:solidFill>
                  <a:srgbClr val="FF0000"/>
                </a:solidFill>
              </a:rPr>
              <a:t>붉은상자</a:t>
            </a:r>
            <a:r>
              <a:rPr lang="en-US" altLang="ko-KR" b="1" dirty="0" smtClean="0">
                <a:solidFill>
                  <a:srgbClr val="FF0000"/>
                </a:solidFill>
              </a:rPr>
              <a:t>)</a:t>
            </a:r>
            <a:r>
              <a:rPr lang="ko-KR" altLang="en-US" b="1" dirty="0" smtClean="0">
                <a:solidFill>
                  <a:srgbClr val="FF0000"/>
                </a:solidFill>
              </a:rPr>
              <a:t>를 입력하고 저장했으나</a:t>
            </a:r>
            <a:r>
              <a:rPr lang="en-US" altLang="ko-KR" b="1" dirty="0" smtClean="0">
                <a:solidFill>
                  <a:srgbClr val="FF0000"/>
                </a:solidFill>
              </a:rPr>
              <a:t>,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판정확정하면서</a:t>
            </a:r>
            <a:r>
              <a:rPr lang="ko-KR" altLang="en-US" b="1" dirty="0" smtClean="0">
                <a:solidFill>
                  <a:srgbClr val="FF0000"/>
                </a:solidFill>
              </a:rPr>
              <a:t> 파란상자의 판정일자에 맞게</a:t>
            </a:r>
            <a:r>
              <a:rPr lang="en-US" altLang="ko-KR" b="1" dirty="0" smtClean="0">
                <a:solidFill>
                  <a:srgbClr val="FF0000"/>
                </a:solidFill>
              </a:rPr>
              <a:t>, </a:t>
            </a:r>
            <a:r>
              <a:rPr lang="ko-KR" altLang="en-US" b="1" dirty="0" smtClean="0">
                <a:solidFill>
                  <a:srgbClr val="FF0000"/>
                </a:solidFill>
              </a:rPr>
              <a:t>위암검진 판정일자</a:t>
            </a:r>
            <a:r>
              <a:rPr lang="en-US" altLang="ko-KR" b="1" dirty="0" smtClean="0">
                <a:solidFill>
                  <a:srgbClr val="FF0000"/>
                </a:solidFill>
              </a:rPr>
              <a:t>(</a:t>
            </a:r>
            <a:r>
              <a:rPr lang="ko-KR" altLang="en-US" b="1" dirty="0" err="1" smtClean="0">
                <a:solidFill>
                  <a:srgbClr val="FF0000"/>
                </a:solidFill>
              </a:rPr>
              <a:t>붉은상자</a:t>
            </a:r>
            <a:r>
              <a:rPr lang="en-US" altLang="ko-KR" b="1" dirty="0" smtClean="0">
                <a:solidFill>
                  <a:srgbClr val="FF0000"/>
                </a:solidFill>
              </a:rPr>
              <a:t>)</a:t>
            </a:r>
            <a:r>
              <a:rPr lang="ko-KR" altLang="en-US" b="1" dirty="0" smtClean="0">
                <a:solidFill>
                  <a:srgbClr val="FF0000"/>
                </a:solidFill>
              </a:rPr>
              <a:t>가 바뀌었습니다</a:t>
            </a:r>
            <a:r>
              <a:rPr lang="en-US" altLang="ko-KR" b="1" dirty="0" smtClean="0">
                <a:solidFill>
                  <a:srgbClr val="FF0000"/>
                </a:solidFill>
              </a:rPr>
              <a:t>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499" y="2058465"/>
            <a:ext cx="4764179" cy="1997039"/>
          </a:xfrm>
          <a:prstGeom prst="rect">
            <a:avLst/>
          </a:prstGeom>
          <a:noFill/>
          <a:ln w="571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6339341" y="2871111"/>
            <a:ext cx="1080120" cy="3366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2062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28"/>
          <a:stretch/>
        </p:blipFill>
        <p:spPr bwMode="auto">
          <a:xfrm>
            <a:off x="3347864" y="26572"/>
            <a:ext cx="5719737" cy="215020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6300192" y="1250708"/>
            <a:ext cx="144016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99" y="1916832"/>
            <a:ext cx="6387930" cy="478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2483768" y="5057801"/>
            <a:ext cx="864096" cy="3427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542917" y="5954606"/>
            <a:ext cx="864096" cy="34279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0563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417"/>
          <a:stretch/>
        </p:blipFill>
        <p:spPr bwMode="auto">
          <a:xfrm>
            <a:off x="167782" y="188640"/>
            <a:ext cx="5719737" cy="244432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3350131" y="1628800"/>
            <a:ext cx="101030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551580"/>
            <a:ext cx="5738455" cy="4232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5364088" y="5229200"/>
            <a:ext cx="864096" cy="3427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3423237" y="6126005"/>
            <a:ext cx="864096" cy="34279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8628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142</Words>
  <Application>Microsoft Office PowerPoint</Application>
  <PresentationFormat>화면 슬라이드 쇼(4:3)</PresentationFormat>
  <Paragraphs>20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3</cp:revision>
  <dcterms:created xsi:type="dcterms:W3CDTF">2018-01-09T01:21:45Z</dcterms:created>
  <dcterms:modified xsi:type="dcterms:W3CDTF">2018-01-09T01:38:58Z</dcterms:modified>
</cp:coreProperties>
</file>