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9007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6585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8973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6413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3638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2126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2018-01-18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5944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2018-01-18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2354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2018-01-18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3249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9357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0238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7336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012" y="661987"/>
            <a:ext cx="5895975" cy="55340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5536" y="54868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mtClean="0"/>
              <a:t>기존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0666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그룹 69"/>
          <p:cNvGrpSpPr/>
          <p:nvPr/>
        </p:nvGrpSpPr>
        <p:grpSpPr>
          <a:xfrm>
            <a:off x="1624012" y="661987"/>
            <a:ext cx="5895975" cy="4711229"/>
            <a:chOff x="1624012" y="661987"/>
            <a:chExt cx="5895975" cy="4711229"/>
          </a:xfrm>
        </p:grpSpPr>
        <p:pic>
          <p:nvPicPr>
            <p:cNvPr id="32" name="그림 3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001"/>
            <a:stretch/>
          </p:blipFill>
          <p:spPr>
            <a:xfrm>
              <a:off x="1624012" y="661987"/>
              <a:ext cx="5895975" cy="3929063"/>
            </a:xfrm>
            <a:prstGeom prst="rect">
              <a:avLst/>
            </a:prstGeom>
          </p:spPr>
        </p:pic>
        <p:pic>
          <p:nvPicPr>
            <p:cNvPr id="33" name="그림 3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7" t="25550" r="36660" b="62648"/>
            <a:stretch/>
          </p:blipFill>
          <p:spPr>
            <a:xfrm>
              <a:off x="1834057" y="3665531"/>
              <a:ext cx="1420772" cy="653143"/>
            </a:xfrm>
            <a:prstGeom prst="rect">
              <a:avLst/>
            </a:prstGeom>
          </p:spPr>
        </p:pic>
        <p:pic>
          <p:nvPicPr>
            <p:cNvPr id="26" name="그림 2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7" t="25550" r="36660" b="62648"/>
            <a:stretch/>
          </p:blipFill>
          <p:spPr>
            <a:xfrm>
              <a:off x="1821472" y="4084541"/>
              <a:ext cx="5486831" cy="653143"/>
            </a:xfrm>
            <a:prstGeom prst="rect">
              <a:avLst/>
            </a:prstGeom>
          </p:spPr>
        </p:pic>
        <p:pic>
          <p:nvPicPr>
            <p:cNvPr id="27" name="그림 2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7" t="25550" r="36660" b="62648"/>
            <a:stretch/>
          </p:blipFill>
          <p:spPr>
            <a:xfrm>
              <a:off x="5610763" y="3431398"/>
              <a:ext cx="1420772" cy="653143"/>
            </a:xfrm>
            <a:prstGeom prst="rect">
              <a:avLst/>
            </a:prstGeom>
          </p:spPr>
        </p:pic>
        <p:pic>
          <p:nvPicPr>
            <p:cNvPr id="28" name="그림 2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7" t="25550" r="36660" b="62648"/>
            <a:stretch/>
          </p:blipFill>
          <p:spPr>
            <a:xfrm>
              <a:off x="3702630" y="3534222"/>
              <a:ext cx="1301418" cy="653143"/>
            </a:xfrm>
            <a:prstGeom prst="rect">
              <a:avLst/>
            </a:prstGeom>
          </p:spPr>
        </p:pic>
        <p:pic>
          <p:nvPicPr>
            <p:cNvPr id="29" name="그림 2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7" t="25550" r="36660" b="62648"/>
            <a:stretch/>
          </p:blipFill>
          <p:spPr>
            <a:xfrm>
              <a:off x="6232338" y="3012388"/>
              <a:ext cx="839756" cy="653143"/>
            </a:xfrm>
            <a:prstGeom prst="rect">
              <a:avLst/>
            </a:prstGeom>
          </p:spPr>
        </p:pic>
        <p:pic>
          <p:nvPicPr>
            <p:cNvPr id="5" name="그림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40" t="33213" r="6357" b="63363"/>
            <a:stretch/>
          </p:blipFill>
          <p:spPr>
            <a:xfrm>
              <a:off x="5575374" y="2013993"/>
              <a:ext cx="1568544" cy="189451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15" name="그림 1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017"/>
            <a:stretch/>
          </p:blipFill>
          <p:spPr>
            <a:xfrm>
              <a:off x="1624012" y="4212002"/>
              <a:ext cx="5895975" cy="1161214"/>
            </a:xfrm>
            <a:prstGeom prst="rect">
              <a:avLst/>
            </a:prstGeom>
          </p:spPr>
        </p:pic>
        <p:pic>
          <p:nvPicPr>
            <p:cNvPr id="16" name="그림 1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16" t="59945" r="37191" b="31105"/>
            <a:stretch/>
          </p:blipFill>
          <p:spPr>
            <a:xfrm>
              <a:off x="3678349" y="3510320"/>
              <a:ext cx="1632781" cy="49530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18" name="그림 1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7" t="25550" r="36660" b="62648"/>
            <a:stretch/>
          </p:blipFill>
          <p:spPr>
            <a:xfrm>
              <a:off x="2674243" y="3558859"/>
              <a:ext cx="839756" cy="653143"/>
            </a:xfrm>
            <a:prstGeom prst="rect">
              <a:avLst/>
            </a:prstGeom>
          </p:spPr>
        </p:pic>
        <p:pic>
          <p:nvPicPr>
            <p:cNvPr id="4" name="그림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2" t="62369" r="69728" b="33753"/>
            <a:stretch/>
          </p:blipFill>
          <p:spPr>
            <a:xfrm>
              <a:off x="1795957" y="1988840"/>
              <a:ext cx="1604865" cy="214604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6" name="그림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231" t="50000" r="5144" b="45699"/>
            <a:stretch/>
          </p:blipFill>
          <p:spPr>
            <a:xfrm>
              <a:off x="5575374" y="2731170"/>
              <a:ext cx="1628775" cy="238026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302" t="67124" r="9080" b="23926"/>
            <a:stretch/>
          </p:blipFill>
          <p:spPr>
            <a:xfrm>
              <a:off x="5649615" y="2256365"/>
              <a:ext cx="1333500" cy="49530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419" t="24296" r="9555" b="71573"/>
            <a:stretch/>
          </p:blipFill>
          <p:spPr>
            <a:xfrm>
              <a:off x="5649615" y="1760240"/>
              <a:ext cx="1298649" cy="22860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9" name="그림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02" t="25043" r="46663" b="53844"/>
            <a:stretch/>
          </p:blipFill>
          <p:spPr>
            <a:xfrm>
              <a:off x="3726768" y="1790691"/>
              <a:ext cx="1039738" cy="1168406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10" name="그림 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85" t="66940" r="67825" b="29532"/>
            <a:stretch/>
          </p:blipFill>
          <p:spPr>
            <a:xfrm>
              <a:off x="1757857" y="2959097"/>
              <a:ext cx="1744588" cy="195263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11" name="그림 1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18" t="24179" r="69764" b="71346"/>
            <a:stretch/>
          </p:blipFill>
          <p:spPr>
            <a:xfrm>
              <a:off x="1795957" y="2232019"/>
              <a:ext cx="1581151" cy="24765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12" name="그림 1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77" t="58430" r="14837" b="32620"/>
            <a:stretch/>
          </p:blipFill>
          <p:spPr>
            <a:xfrm>
              <a:off x="5631360" y="3437756"/>
              <a:ext cx="1019175" cy="49530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13" name="그림 1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039" t="54471" r="8213" b="41570"/>
            <a:stretch/>
          </p:blipFill>
          <p:spPr>
            <a:xfrm>
              <a:off x="5631360" y="3247256"/>
              <a:ext cx="1400175" cy="219075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14" name="그림 1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77" t="46038" r="7754" b="50175"/>
            <a:stretch/>
          </p:blipFill>
          <p:spPr>
            <a:xfrm>
              <a:off x="5618993" y="3007548"/>
              <a:ext cx="1436762" cy="20955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17" name="그림 1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4" t="74493" r="78152" b="22065"/>
            <a:stretch/>
          </p:blipFill>
          <p:spPr>
            <a:xfrm>
              <a:off x="1839745" y="3606176"/>
              <a:ext cx="1066800" cy="19050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sp>
          <p:nvSpPr>
            <p:cNvPr id="30" name="TextBox 29"/>
            <p:cNvSpPr txBox="1"/>
            <p:nvPr/>
          </p:nvSpPr>
          <p:spPr>
            <a:xfrm>
              <a:off x="3886597" y="3006477"/>
              <a:ext cx="1311578" cy="2308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900" dirty="0" smtClean="0"/>
                <a:t>우울증</a:t>
              </a:r>
              <a:r>
                <a:rPr lang="en-US" altLang="ko-KR" sz="900" dirty="0" smtClean="0"/>
                <a:t>(40, 50, 60, 70)</a:t>
              </a:r>
              <a:endParaRPr lang="ko-KR" altLang="en-US" sz="900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85456" y="3254574"/>
              <a:ext cx="1875835" cy="24622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900" dirty="0" smtClean="0"/>
                <a:t>인지기능장애</a:t>
              </a:r>
              <a:r>
                <a:rPr lang="en-US" altLang="ko-KR" sz="900" dirty="0" smtClean="0"/>
                <a:t>(66</a:t>
              </a:r>
              <a:r>
                <a:rPr lang="ko-KR" altLang="en-US" sz="900" dirty="0" err="1" smtClean="0"/>
                <a:t>세이상</a:t>
              </a:r>
              <a:r>
                <a:rPr lang="ko-KR" altLang="en-US" sz="900" dirty="0" smtClean="0"/>
                <a:t> </a:t>
              </a:r>
              <a:r>
                <a:rPr lang="en-US" altLang="ko-KR" sz="900" dirty="0" smtClean="0"/>
                <a:t>2</a:t>
              </a:r>
              <a:r>
                <a:rPr lang="ko-KR" altLang="en-US" sz="900" dirty="0" smtClean="0"/>
                <a:t>년마다</a:t>
              </a:r>
              <a:r>
                <a:rPr lang="en-US" altLang="ko-KR" sz="1000" dirty="0" smtClean="0"/>
                <a:t>)</a:t>
              </a:r>
              <a:endParaRPr lang="ko-KR" altLang="en-US" sz="1000" dirty="0"/>
            </a:p>
          </p:txBody>
        </p:sp>
        <p:pic>
          <p:nvPicPr>
            <p:cNvPr id="34" name="그림 3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7" t="25550" r="36660" b="62648"/>
            <a:stretch/>
          </p:blipFill>
          <p:spPr>
            <a:xfrm>
              <a:off x="6389761" y="4312386"/>
              <a:ext cx="949831" cy="653143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7" t="25550" r="36660" b="62648"/>
            <a:stretch/>
          </p:blipFill>
          <p:spPr>
            <a:xfrm>
              <a:off x="5710401" y="4878443"/>
              <a:ext cx="949831" cy="174171"/>
            </a:xfrm>
            <a:prstGeom prst="rect">
              <a:avLst/>
            </a:prstGeom>
          </p:spPr>
        </p:pic>
        <p:pic>
          <p:nvPicPr>
            <p:cNvPr id="35" name="그림 3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497" t="81738" r="4367" b="13525"/>
            <a:stretch/>
          </p:blipFill>
          <p:spPr>
            <a:xfrm>
              <a:off x="5724128" y="4705026"/>
              <a:ext cx="774440" cy="26214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36" name="그림 3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632" t="91372" r="15684" b="5762"/>
            <a:stretch/>
          </p:blipFill>
          <p:spPr>
            <a:xfrm>
              <a:off x="5678578" y="4555737"/>
              <a:ext cx="924738" cy="15862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39" name="그림 3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85" t="53676" r="67825" b="38160"/>
            <a:stretch/>
          </p:blipFill>
          <p:spPr>
            <a:xfrm>
              <a:off x="1757857" y="3154360"/>
              <a:ext cx="1744588" cy="451816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40" name="그림 3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85" t="45512" r="67825" b="46426"/>
            <a:stretch/>
          </p:blipFill>
          <p:spPr>
            <a:xfrm>
              <a:off x="1781918" y="2489385"/>
              <a:ext cx="1744588" cy="446168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</p:grpSp>
      <p:sp>
        <p:nvSpPr>
          <p:cNvPr id="38" name="TextBox 37"/>
          <p:cNvSpPr txBox="1"/>
          <p:nvPr/>
        </p:nvSpPr>
        <p:spPr>
          <a:xfrm>
            <a:off x="395536" y="54868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요</a:t>
            </a:r>
            <a:r>
              <a:rPr lang="ko-KR" altLang="en-US" dirty="0"/>
              <a:t>청</a:t>
            </a:r>
          </a:p>
        </p:txBody>
      </p:sp>
    </p:spTree>
    <p:extLst>
      <p:ext uri="{BB962C8B-B14F-4D97-AF65-F5344CB8AC3E}">
        <p14:creationId xmlns:p14="http://schemas.microsoft.com/office/powerpoint/2010/main" val="1398772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19</Words>
  <Application>Microsoft Office PowerPoint</Application>
  <PresentationFormat>화면 슬라이드 쇼(4:3)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4</cp:revision>
  <dcterms:created xsi:type="dcterms:W3CDTF">2018-01-18T03:36:37Z</dcterms:created>
  <dcterms:modified xsi:type="dcterms:W3CDTF">2018-01-18T06:45:56Z</dcterms:modified>
</cp:coreProperties>
</file>