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9939338" cy="6805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D8333-5038-4A45-BCFB-6CE3B37B25C0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4151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4151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355CE-D09B-4F04-A5D7-625191CC9B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5478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643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73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898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741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9095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843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815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080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892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366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019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468C6-C480-4291-A0AC-926249E7915F}" type="datetimeFigureOut">
              <a:rPr lang="ko-KR" altLang="en-US" smtClean="0"/>
              <a:t>2018-02-06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86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08720"/>
            <a:ext cx="6804248" cy="45195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326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기존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35896" y="2348880"/>
            <a:ext cx="565571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과장님 안녕하세요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월일별</a:t>
            </a:r>
            <a:r>
              <a:rPr lang="ko-KR" altLang="en-US" dirty="0" smtClean="0"/>
              <a:t> 수검현황 파악용화면 </a:t>
            </a:r>
            <a:r>
              <a:rPr lang="ko-KR" altLang="en-US" dirty="0" err="1" smtClean="0"/>
              <a:t>수정요청드립니다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현재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예약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접수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완료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로 나누어져 있는 항목을</a:t>
            </a:r>
            <a:endParaRPr lang="en-US" altLang="ko-KR" dirty="0" smtClean="0"/>
          </a:p>
          <a:p>
            <a:r>
              <a:rPr lang="ko-KR" altLang="en-US" dirty="0" smtClean="0"/>
              <a:t>해당 </a:t>
            </a:r>
            <a:r>
              <a:rPr lang="ko-KR" altLang="en-US" dirty="0" err="1" smtClean="0"/>
              <a:t>대분류</a:t>
            </a:r>
            <a:r>
              <a:rPr lang="ko-KR" altLang="en-US" dirty="0" smtClean="0"/>
              <a:t> 검사항목에 따른</a:t>
            </a:r>
            <a:r>
              <a:rPr lang="en-US" altLang="ko-KR" dirty="0"/>
              <a:t> </a:t>
            </a:r>
            <a:r>
              <a:rPr lang="ko-KR" altLang="en-US" dirty="0" smtClean="0"/>
              <a:t>검사항목을 </a:t>
            </a:r>
            <a:endParaRPr lang="en-US" altLang="ko-KR" dirty="0" smtClean="0"/>
          </a:p>
          <a:p>
            <a:r>
              <a:rPr lang="ko-KR" altLang="en-US" dirty="0" smtClean="0"/>
              <a:t>세분화해서 확인할 수 있도록 하고자 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자세한 요청사항은 </a:t>
            </a:r>
            <a:r>
              <a:rPr lang="en-US" altLang="ko-KR" dirty="0" smtClean="0"/>
              <a:t>2~5</a:t>
            </a:r>
            <a:r>
              <a:rPr lang="ko-KR" altLang="en-US" dirty="0" smtClean="0"/>
              <a:t>페이지에 시안 해드렸습니다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요청드리는</a:t>
            </a:r>
            <a:r>
              <a:rPr lang="ko-KR" altLang="en-US" dirty="0" smtClean="0"/>
              <a:t> 바와 같이 수정 </a:t>
            </a:r>
            <a:r>
              <a:rPr lang="ko-KR" altLang="en-US" dirty="0" err="1" smtClean="0"/>
              <a:t>부탁드립니다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66912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76456" cy="576307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7" t="5460" r="26904" b="88549"/>
          <a:stretch/>
        </p:blipFill>
        <p:spPr>
          <a:xfrm>
            <a:off x="3275856" y="1407502"/>
            <a:ext cx="2232248" cy="144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1348705"/>
            <a:ext cx="24577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/>
              <a:t>ㅇ전체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ㅇ내시경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ㅇ초음파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ㅇ영상</a:t>
            </a:r>
            <a:endParaRPr lang="ko-KR" altLang="en-US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260648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전체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항목 </a:t>
            </a:r>
            <a:r>
              <a:rPr lang="ko-KR" altLang="en-US" dirty="0" err="1" smtClean="0"/>
              <a:t>선택시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2636912"/>
            <a:ext cx="17027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전체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err="1" smtClean="0"/>
              <a:t>일검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특수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진단서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</p:txBody>
      </p:sp>
      <p:sp>
        <p:nvSpPr>
          <p:cNvPr id="10" name="직사각형 9"/>
          <p:cNvSpPr/>
          <p:nvPr/>
        </p:nvSpPr>
        <p:spPr>
          <a:xfrm>
            <a:off x="3282144" y="1319815"/>
            <a:ext cx="576064" cy="3193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289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76456" cy="576307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7" t="5460" r="26904" b="88549"/>
          <a:stretch/>
        </p:blipFill>
        <p:spPr>
          <a:xfrm>
            <a:off x="3275856" y="1407502"/>
            <a:ext cx="2232248" cy="144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1348705"/>
            <a:ext cx="24577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/>
              <a:t>ㅇ전체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ㅇ내시경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ㅇ초음파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ㅇ영상</a:t>
            </a:r>
            <a:endParaRPr lang="ko-KR" altLang="en-US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260648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내시</a:t>
            </a:r>
            <a:r>
              <a:rPr lang="ko-KR" altLang="en-US" dirty="0"/>
              <a:t>경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항목 </a:t>
            </a:r>
            <a:r>
              <a:rPr lang="ko-KR" altLang="en-US" dirty="0" err="1" smtClean="0"/>
              <a:t>선택시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2636912"/>
            <a:ext cx="1702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/>
              <a:t>위일반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위수</a:t>
            </a:r>
            <a:r>
              <a:rPr lang="ko-KR" altLang="en-US" dirty="0"/>
              <a:t>면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대</a:t>
            </a:r>
            <a:r>
              <a:rPr lang="ko-KR" altLang="en-US" dirty="0"/>
              <a:t>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</p:txBody>
      </p:sp>
      <p:sp>
        <p:nvSpPr>
          <p:cNvPr id="7" name="직사각형 6"/>
          <p:cNvSpPr/>
          <p:nvPr/>
        </p:nvSpPr>
        <p:spPr>
          <a:xfrm>
            <a:off x="3890865" y="1306251"/>
            <a:ext cx="576064" cy="3193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730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76456" cy="576307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7" t="5460" r="26904" b="88549"/>
          <a:stretch/>
        </p:blipFill>
        <p:spPr>
          <a:xfrm>
            <a:off x="3275856" y="1407502"/>
            <a:ext cx="2232248" cy="144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1348705"/>
            <a:ext cx="24577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/>
              <a:t>ㅇ전체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ㅇ내시경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ㅇ초음파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ㅇ영상</a:t>
            </a:r>
            <a:endParaRPr lang="ko-KR" altLang="en-US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260648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초음</a:t>
            </a:r>
            <a:r>
              <a:rPr lang="ko-KR" altLang="en-US" dirty="0"/>
              <a:t>파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항목 </a:t>
            </a:r>
            <a:r>
              <a:rPr lang="ko-KR" altLang="en-US" dirty="0" err="1" smtClean="0"/>
              <a:t>선택시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2636912"/>
            <a:ext cx="17027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간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복부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유방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경동맥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갑상선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</p:txBody>
      </p:sp>
      <p:sp>
        <p:nvSpPr>
          <p:cNvPr id="7" name="직사각형 6"/>
          <p:cNvSpPr/>
          <p:nvPr/>
        </p:nvSpPr>
        <p:spPr>
          <a:xfrm>
            <a:off x="4537316" y="1306251"/>
            <a:ext cx="576064" cy="3193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6136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76456" cy="576307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7" t="5460" r="26904" b="88549"/>
          <a:stretch/>
        </p:blipFill>
        <p:spPr>
          <a:xfrm>
            <a:off x="3275856" y="1407502"/>
            <a:ext cx="2232248" cy="144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1348705"/>
            <a:ext cx="24577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/>
              <a:t>ㅇ전체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ㅇ내시경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ㅇ초음파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ㅇ영상</a:t>
            </a:r>
            <a:endParaRPr lang="ko-KR" altLang="en-US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260648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영</a:t>
            </a:r>
            <a:r>
              <a:rPr lang="ko-KR" altLang="en-US" dirty="0"/>
              <a:t>상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항목 </a:t>
            </a:r>
            <a:r>
              <a:rPr lang="ko-KR" altLang="en-US" dirty="0" err="1" smtClean="0"/>
              <a:t>선택시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2636912"/>
            <a:ext cx="173836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UGI: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뇌</a:t>
            </a:r>
            <a:r>
              <a:rPr lang="en-US" altLang="ko-KR" dirty="0" smtClean="0"/>
              <a:t>CT: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복부</a:t>
            </a:r>
            <a:r>
              <a:rPr lang="en-US" altLang="ko-KR" dirty="0" smtClean="0"/>
              <a:t>CT: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흉부</a:t>
            </a:r>
            <a:r>
              <a:rPr lang="en-US" altLang="ko-KR" dirty="0" smtClean="0"/>
              <a:t>CT: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뇌</a:t>
            </a:r>
            <a:r>
              <a:rPr lang="en-US" altLang="ko-KR" dirty="0" smtClean="0"/>
              <a:t>MRI: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</p:txBody>
      </p:sp>
      <p:sp>
        <p:nvSpPr>
          <p:cNvPr id="7" name="직사각형 6"/>
          <p:cNvSpPr/>
          <p:nvPr/>
        </p:nvSpPr>
        <p:spPr>
          <a:xfrm>
            <a:off x="5148064" y="1306251"/>
            <a:ext cx="576064" cy="3193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6153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139</Words>
  <Application>Microsoft Office PowerPoint</Application>
  <PresentationFormat>화면 슬라이드 쇼(4:3)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5</cp:revision>
  <cp:lastPrinted>2018-02-06T00:33:43Z</cp:lastPrinted>
  <dcterms:created xsi:type="dcterms:W3CDTF">2018-02-06T00:19:28Z</dcterms:created>
  <dcterms:modified xsi:type="dcterms:W3CDTF">2018-02-06T01:33:04Z</dcterms:modified>
</cp:coreProperties>
</file>