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3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67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427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012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233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30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0553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046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255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328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2340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2203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C9B28-F119-4DC3-9D28-D078EA191FEB}" type="datetimeFigureOut">
              <a:rPr lang="ko-KR" altLang="en-US" smtClean="0"/>
              <a:t>2018-02-14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933D3-9C3B-490E-B725-A6A0834F3E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83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30" name="Picture 6" descr="D:\KakaoTalk_20180214_1011093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3528392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KakaoTalk_20180214_101110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388843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KakaoTalk_20180214_1011113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96952"/>
            <a:ext cx="388843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KakaoTalk_20180214_1011108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6632"/>
            <a:ext cx="4248472" cy="277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642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2018-02-14T01:12:41Z</dcterms:created>
  <dcterms:modified xsi:type="dcterms:W3CDTF">2018-02-14T01:15:08Z</dcterms:modified>
</cp:coreProperties>
</file>