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398" y="-1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203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28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180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371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773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497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529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3762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031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42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330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B3AD0-E05A-47A5-B88F-62DD2F298C04}" type="datetimeFigureOut">
              <a:rPr lang="ko-KR" altLang="en-US" smtClean="0"/>
              <a:t>2018-02-19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FB975-6363-4A76-94D3-E0BA96090A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21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" y="155510"/>
            <a:ext cx="6660740" cy="72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32656" y="2232807"/>
            <a:ext cx="2088232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60648" y="7725861"/>
            <a:ext cx="6264696" cy="11289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/>
              <a:t>1/26 </a:t>
            </a:r>
            <a:r>
              <a:rPr lang="ko-KR" altLang="en-US" sz="2400" b="1" dirty="0" smtClean="0"/>
              <a:t>국명선</a:t>
            </a:r>
            <a:r>
              <a:rPr lang="en-US" altLang="ko-KR" sz="2400" b="1" dirty="0" smtClean="0"/>
              <a:t>(115323) </a:t>
            </a:r>
            <a:r>
              <a:rPr lang="ko-KR" altLang="en-US" sz="2400" b="1" dirty="0" smtClean="0"/>
              <a:t>대장암</a:t>
            </a:r>
            <a:r>
              <a:rPr lang="en-US" altLang="ko-KR" sz="2400" b="1" dirty="0" smtClean="0"/>
              <a:t>-</a:t>
            </a:r>
            <a:r>
              <a:rPr lang="ko-KR" altLang="en-US" sz="2400" b="1" dirty="0" smtClean="0"/>
              <a:t>대장내시경 </a:t>
            </a:r>
            <a:endParaRPr lang="en-US" altLang="ko-KR" sz="2400" b="1" dirty="0" smtClean="0"/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처방 삭제 </a:t>
            </a:r>
            <a:r>
              <a:rPr lang="ko-KR" altLang="en-US" sz="2400" b="1" dirty="0" err="1" smtClean="0"/>
              <a:t>부탁드립니다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삭제가 안됩니다</a:t>
            </a:r>
            <a:r>
              <a:rPr lang="en-US" altLang="ko-KR" sz="2400" b="1" dirty="0" smtClean="0"/>
              <a:t>.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03975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</Words>
  <Application>Microsoft Office PowerPoint</Application>
  <PresentationFormat>화면 슬라이드 쇼(4:3)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2018-02-08T07:31:55Z</dcterms:created>
  <dcterms:modified xsi:type="dcterms:W3CDTF">2018-02-19T02:19:23Z</dcterms:modified>
</cp:coreProperties>
</file>