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1ED2-0C9D-46B1-8A5E-6B891D7E2F76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134F-1543-4E3F-B832-DA77FB2CE3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7085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1ED2-0C9D-46B1-8A5E-6B891D7E2F76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134F-1543-4E3F-B832-DA77FB2CE3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678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1ED2-0C9D-46B1-8A5E-6B891D7E2F76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134F-1543-4E3F-B832-DA77FB2CE3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7755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1ED2-0C9D-46B1-8A5E-6B891D7E2F76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134F-1543-4E3F-B832-DA77FB2CE3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2946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1ED2-0C9D-46B1-8A5E-6B891D7E2F76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134F-1543-4E3F-B832-DA77FB2CE3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852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1ED2-0C9D-46B1-8A5E-6B891D7E2F76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134F-1543-4E3F-B832-DA77FB2CE3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87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1ED2-0C9D-46B1-8A5E-6B891D7E2F76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134F-1543-4E3F-B832-DA77FB2CE3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5194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1ED2-0C9D-46B1-8A5E-6B891D7E2F76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134F-1543-4E3F-B832-DA77FB2CE3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2638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1ED2-0C9D-46B1-8A5E-6B891D7E2F76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134F-1543-4E3F-B832-DA77FB2CE3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741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1ED2-0C9D-46B1-8A5E-6B891D7E2F76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134F-1543-4E3F-B832-DA77FB2CE3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889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1ED2-0C9D-46B1-8A5E-6B891D7E2F76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134F-1543-4E3F-B832-DA77FB2CE3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1133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21ED2-0C9D-46B1-8A5E-6B891D7E2F76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134F-1543-4E3F-B832-DA77FB2CE3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521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773"/>
            <a:ext cx="8964488" cy="6486560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/>
        </p:nvSpPr>
        <p:spPr>
          <a:xfrm>
            <a:off x="2790056" y="2415817"/>
            <a:ext cx="3384376" cy="165618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1224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2018-03-06T23:35:41Z</dcterms:created>
  <dcterms:modified xsi:type="dcterms:W3CDTF">2018-03-06T23:42:39Z</dcterms:modified>
</cp:coreProperties>
</file>